
<file path=[Content_Types].xml><?xml version="1.0" encoding="utf-8"?>
<Types xmlns="http://schemas.openxmlformats.org/package/2006/content-types">
  <Override PartName="/docProps/core.xml" ContentType="application/vnd.openxmlformats-package.core-properties+xml"/>
  <Default Extension="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Default Extension="png" ContentType="image/png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Default Extension="pdf" ContentType="application/pdf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114" d="100"/>
          <a:sy n="114" d="100"/>
        </p:scale>
        <p:origin x="-56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0E05A-754B-874B-8237-3BDEF9B3DED7}" type="datetimeFigureOut">
              <a:rPr lang="ja-JP" altLang="en-US" smtClean="0"/>
              <a:t>14.11.1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1DA57-5809-5D4A-86C5-18D2E1CB51F2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0E05A-754B-874B-8237-3BDEF9B3DED7}" type="datetimeFigureOut">
              <a:rPr lang="ja-JP" altLang="en-US" smtClean="0"/>
              <a:t>14.11.1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1DA57-5809-5D4A-86C5-18D2E1CB51F2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縦書きタイトル/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0E05A-754B-874B-8237-3BDEF9B3DED7}" type="datetimeFigureOut">
              <a:rPr lang="ja-JP" altLang="en-US" smtClean="0"/>
              <a:t>14.11.1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1DA57-5809-5D4A-86C5-18D2E1CB51F2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0E05A-754B-874B-8237-3BDEF9B3DED7}" type="datetimeFigureOut">
              <a:rPr lang="ja-JP" altLang="en-US" smtClean="0"/>
              <a:t>14.11.1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1DA57-5809-5D4A-86C5-18D2E1CB51F2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セクション ヘッダ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0E05A-754B-874B-8237-3BDEF9B3DED7}" type="datetimeFigureOut">
              <a:rPr lang="ja-JP" altLang="en-US" smtClean="0"/>
              <a:t>14.11.1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1DA57-5809-5D4A-86C5-18D2E1CB51F2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0E05A-754B-874B-8237-3BDEF9B3DED7}" type="datetimeFigureOut">
              <a:rPr lang="ja-JP" altLang="en-US" smtClean="0"/>
              <a:t>14.11.1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1DA57-5809-5D4A-86C5-18D2E1CB51F2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0E05A-754B-874B-8237-3BDEF9B3DED7}" type="datetimeFigureOut">
              <a:rPr lang="ja-JP" altLang="en-US" smtClean="0"/>
              <a:t>14.11.1</a:t>
            </a:fld>
            <a:endParaRPr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1DA57-5809-5D4A-86C5-18D2E1CB51F2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0E05A-754B-874B-8237-3BDEF9B3DED7}" type="datetimeFigureOut">
              <a:rPr lang="ja-JP" altLang="en-US" smtClean="0"/>
              <a:t>14.11.1</a:t>
            </a:fld>
            <a:endParaRPr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1DA57-5809-5D4A-86C5-18D2E1CB51F2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0E05A-754B-874B-8237-3BDEF9B3DED7}" type="datetimeFigureOut">
              <a:rPr lang="ja-JP" altLang="en-US" smtClean="0"/>
              <a:t>14.11.1</a:t>
            </a:fld>
            <a:endParaRPr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1DA57-5809-5D4A-86C5-18D2E1CB51F2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0E05A-754B-874B-8237-3BDEF9B3DED7}" type="datetimeFigureOut">
              <a:rPr lang="ja-JP" altLang="en-US" smtClean="0"/>
              <a:t>14.11.1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1DA57-5809-5D4A-86C5-18D2E1CB51F2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タイトルと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0E05A-754B-874B-8237-3BDEF9B3DED7}" type="datetimeFigureOut">
              <a:rPr lang="ja-JP" altLang="en-US" smtClean="0"/>
              <a:t>14.11.1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1DA57-5809-5D4A-86C5-18D2E1CB51F2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C0E05A-754B-874B-8237-3BDEF9B3DED7}" type="datetimeFigureOut">
              <a:rPr lang="ja-JP" altLang="en-US" smtClean="0"/>
              <a:t>14.11.1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A1DA57-5809-5D4A-86C5-18D2E1CB51F2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df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ja-JP" altLang="en-US"/>
          </a:p>
        </p:txBody>
      </p:sp>
      <p:pic>
        <p:nvPicPr>
          <p:cNvPr id="4" name="図 3" descr="Skitch から.pdf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2"/>
              <a:srcRect l="54138" b="59235"/>
              <a:stretch>
                <a:fillRect/>
              </a:stretch>
            </p:blipFill>
          </mc:Choice>
          <mc:Fallback>
            <p:blipFill>
              <a:blip r:embed="rId3"/>
              <a:srcRect l="54138" b="59235"/>
              <a:stretch>
                <a:fillRect/>
              </a:stretch>
            </p:blipFill>
          </mc:Fallback>
        </mc:AlternateContent>
        <p:spPr>
          <a:xfrm>
            <a:off x="144833" y="690370"/>
            <a:ext cx="8907385" cy="4948430"/>
          </a:xfrm>
          <a:prstGeom prst="rect">
            <a:avLst/>
          </a:prstGeom>
        </p:spPr>
      </p:pic>
      <p:sp>
        <p:nvSpPr>
          <p:cNvPr id="5" name="テキスト ボックス 4"/>
          <p:cNvSpPr txBox="1"/>
          <p:nvPr/>
        </p:nvSpPr>
        <p:spPr>
          <a:xfrm>
            <a:off x="2963514" y="6204923"/>
            <a:ext cx="38117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470 person-week by staff (840 of total</a:t>
            </a:r>
            <a:r>
              <a:rPr lang="en-US" altLang="ja-JP" dirty="0" smtClean="0"/>
              <a:t>)</a:t>
            </a:r>
            <a:endParaRPr kumimoji="1" lang="ja-JP" altLang="en-US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648872" y="5893006"/>
            <a:ext cx="6584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err="1" smtClean="0"/>
              <a:t>iKAGRA</a:t>
            </a:r>
            <a:r>
              <a:rPr kumimoji="1" lang="en-US" altLang="ja-JP" dirty="0" smtClean="0"/>
              <a:t>: from installation to operation (commissioning </a:t>
            </a:r>
            <a:r>
              <a:rPr lang="en-US" altLang="ja-JP" dirty="0" smtClean="0"/>
              <a:t>not included)</a:t>
            </a:r>
            <a:r>
              <a:rPr kumimoji="1" lang="en-US" altLang="ja-JP" dirty="0" smtClean="0"/>
              <a:t> </a:t>
            </a:r>
            <a:endParaRPr kumimoji="1" lang="ja-JP" alt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22</Words>
  <Application>Microsoft Macintosh PowerPoint</Application>
  <PresentationFormat>画面に合わせる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デザイン テンプレート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スライド 1</vt:lpstr>
    </vt:vector>
  </TitlesOfParts>
  <Company>KEK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齊藤 芳男</dc:creator>
  <cp:lastModifiedBy>齊藤 芳男</cp:lastModifiedBy>
  <cp:revision>2</cp:revision>
  <dcterms:created xsi:type="dcterms:W3CDTF">2014-11-01T04:19:15Z</dcterms:created>
  <dcterms:modified xsi:type="dcterms:W3CDTF">2014-11-01T04:24:06Z</dcterms:modified>
</cp:coreProperties>
</file>