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2"/>
    <p:restoredTop sz="96327"/>
  </p:normalViewPr>
  <p:slideViewPr>
    <p:cSldViewPr snapToGrid="0" snapToObjects="1">
      <p:cViewPr varScale="1">
        <p:scale>
          <a:sx n="89" d="100"/>
          <a:sy n="89" d="100"/>
        </p:scale>
        <p:origin x="56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E90440-231A-654E-8EDD-8523F9D93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391D0C0-F7B5-0A40-8284-7C258AA3A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99BDA5-C071-C742-8BED-7579CF484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66DF-1760-BF49-AE8C-49B2AF3D21DB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847D9D-9922-8047-91F3-FD4DFA89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4C0786-5F7B-7B40-8123-D06A859C4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35DF-27A1-C34C-9344-09533EB60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50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530FFC-3BBF-574B-8353-BAC200E14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DF9177-EDBC-0141-B986-436104459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A31722-ABEA-0D48-AF07-E9C0BD51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66DF-1760-BF49-AE8C-49B2AF3D21DB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8E0248-097B-2F43-9260-6F6D998E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2DEF6A-4327-2E4C-8E60-73DD308CE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35DF-27A1-C34C-9344-09533EB60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32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D279412-6641-B041-8BD9-286B53F91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883A1E-75DE-3145-AA3B-4171E8660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1657B8-F2EC-1F46-BC4D-10E47BF5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66DF-1760-BF49-AE8C-49B2AF3D21DB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A1E0C4-67E9-8145-9B9C-D0E6AB15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47BF32-CFD8-8E4D-A558-9462172A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35DF-27A1-C34C-9344-09533EB60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84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3D406C-09B6-E746-B6D8-0478BDB27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DF888A-AD86-D242-B1BF-B3EC9B783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22A8F2-91A2-314B-8064-E1DFB10F6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66DF-1760-BF49-AE8C-49B2AF3D21DB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F9B209-51EF-4149-8643-09298D4B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767CF8-11DF-F744-AB2F-E272DD53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35DF-27A1-C34C-9344-09533EB60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22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3FCBAA-9051-A94F-8A6B-FA13E0FAB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31B92C-8DB9-2C48-9F43-CFBDA70F9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991DFF-80A3-694D-8B00-F62DFD48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66DF-1760-BF49-AE8C-49B2AF3D21DB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F2612E-6D14-234B-9E9D-F1E4E8D5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8F64E9-6591-894A-BECE-F7ED9819A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35DF-27A1-C34C-9344-09533EB60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81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BB7C7-E64B-684E-B9E9-31267B153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EBE0E5-7485-EA49-BEA5-A0DDD0251B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DB25B5-FEB6-CE44-A86B-7819EC000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5AA755-8554-5E4E-8951-E42B62FD3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66DF-1760-BF49-AE8C-49B2AF3D21DB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E890C8-E630-8045-9FF3-D60CA5AC3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731FB1-9D04-1B41-AFFC-9FD0A069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35DF-27A1-C34C-9344-09533EB60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32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6CEBA-F910-7548-96B6-6628692B9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7799BA-EBF7-5849-81CD-B434A9A7D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94FB10-2F85-024F-9F73-87E3B05C6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45F64DD-DE5A-DE43-985D-7C5120BF13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31BB0BD-BEA9-EA48-AA5C-C2C379455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D4C0CF1-CCE8-5642-AE25-45EFF12E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66DF-1760-BF49-AE8C-49B2AF3D21DB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DDA181-5EC2-B14E-8999-8CC0E3E5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6BC0CA9-9B35-8240-A62F-0BBF30E8B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35DF-27A1-C34C-9344-09533EB60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4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8E00D8-8440-C04D-9F51-28294DC0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A8A61DA-D046-2A45-8FEE-BE69EC9F1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66DF-1760-BF49-AE8C-49B2AF3D21DB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4BABE1-D2C4-C243-9B45-FC0145549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05FA92A-3623-D544-89E1-50A9AEB0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35DF-27A1-C34C-9344-09533EB60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04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24A5CA-3DA5-794C-8DB8-67421066F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66DF-1760-BF49-AE8C-49B2AF3D21DB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E32355D-5565-0A42-9585-AEB23FDCF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3F9FCB-07F6-3B4B-8A3C-7AAD928D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35DF-27A1-C34C-9344-09533EB60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05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098EBB-42A7-E742-AE2E-70F03AC53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F595E8-6F62-F540-ABEE-6B5A5DB47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3345D6-8B57-C349-8219-52105452E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51410B-A814-8D4F-BDF3-652A4606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66DF-1760-BF49-AE8C-49B2AF3D21DB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120256-E9B7-6B44-813B-0AAE1706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42E01A-7BB0-0444-BC18-68AA7A94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35DF-27A1-C34C-9344-09533EB60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62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8E706B-BFC4-954D-934C-5A2318C39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0719A11-E2FA-3946-9364-83CB34F94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A1F337-8C41-A043-902C-985536F3B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B85F74-A60A-9841-989B-F316CE28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566DF-1760-BF49-AE8C-49B2AF3D21DB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B7687D-707F-D348-A2F9-0F9D1D8D5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5EE963-E6BB-5840-BFE7-538E80F8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335DF-27A1-C34C-9344-09533EB60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40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62E300A-4234-A749-AE09-E94B7BF00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C5FFA3-0817-C049-A4D4-82338B9A0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0F6807-F1E3-D84A-889F-FA8955812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566DF-1760-BF49-AE8C-49B2AF3D21DB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B0BCF2-94DE-504E-A1B6-EDB23AB6E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B97449-E9DA-2646-94F5-1930927B7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335DF-27A1-C34C-9344-09533EB60F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54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06C55555-7ABF-F840-97B2-376C23B63631}"/>
              </a:ext>
            </a:extLst>
          </p:cNvPr>
          <p:cNvSpPr>
            <a:spLocks noChangeAspect="1"/>
          </p:cNvSpPr>
          <p:nvPr/>
        </p:nvSpPr>
        <p:spPr>
          <a:xfrm>
            <a:off x="8021425" y="3159000"/>
            <a:ext cx="540000" cy="540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>
            <a:extLst>
              <a:ext uri="{FF2B5EF4-FFF2-40B4-BE49-F238E27FC236}">
                <a16:creationId xmlns:a16="http://schemas.microsoft.com/office/drawing/2014/main" id="{8829D34D-1587-364B-9036-DAAE87C3D08C}"/>
              </a:ext>
            </a:extLst>
          </p:cNvPr>
          <p:cNvSpPr>
            <a:spLocks noChangeAspect="1"/>
          </p:cNvSpPr>
          <p:nvPr/>
        </p:nvSpPr>
        <p:spPr>
          <a:xfrm>
            <a:off x="11000020" y="3159000"/>
            <a:ext cx="540000" cy="540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6AA30C9F-B880-0943-849F-D7432DF61A4E}"/>
              </a:ext>
            </a:extLst>
          </p:cNvPr>
          <p:cNvCxnSpPr/>
          <p:nvPr/>
        </p:nvCxnSpPr>
        <p:spPr>
          <a:xfrm flipH="1">
            <a:off x="457200" y="3429000"/>
            <a:ext cx="10812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/楕円 7">
            <a:extLst>
              <a:ext uri="{FF2B5EF4-FFF2-40B4-BE49-F238E27FC236}">
                <a16:creationId xmlns:a16="http://schemas.microsoft.com/office/drawing/2014/main" id="{3A8292BF-3250-0B4D-ACED-B411630D6F79}"/>
              </a:ext>
            </a:extLst>
          </p:cNvPr>
          <p:cNvSpPr>
            <a:spLocks noChangeAspect="1"/>
          </p:cNvSpPr>
          <p:nvPr/>
        </p:nvSpPr>
        <p:spPr>
          <a:xfrm>
            <a:off x="5222830" y="3249000"/>
            <a:ext cx="360000" cy="360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890531-ACE9-2848-A262-415F9784FEE6}"/>
              </a:ext>
            </a:extLst>
          </p:cNvPr>
          <p:cNvSpPr/>
          <p:nvPr/>
        </p:nvSpPr>
        <p:spPr>
          <a:xfrm>
            <a:off x="4411361" y="3159000"/>
            <a:ext cx="160638" cy="5313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311138A-EEAC-284C-ADA7-56A5F982D96B}"/>
              </a:ext>
            </a:extLst>
          </p:cNvPr>
          <p:cNvSpPr/>
          <p:nvPr/>
        </p:nvSpPr>
        <p:spPr>
          <a:xfrm>
            <a:off x="3587578" y="2794370"/>
            <a:ext cx="45719" cy="126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F31D196-48DF-4642-BAD3-0B3F89F7076F}"/>
              </a:ext>
            </a:extLst>
          </p:cNvPr>
          <p:cNvSpPr/>
          <p:nvPr/>
        </p:nvSpPr>
        <p:spPr>
          <a:xfrm>
            <a:off x="2714367" y="2794370"/>
            <a:ext cx="45719" cy="126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06D7436E-C70E-5E4A-8EB0-38F401710582}"/>
              </a:ext>
            </a:extLst>
          </p:cNvPr>
          <p:cNvCxnSpPr>
            <a:cxnSpLocks/>
          </p:cNvCxnSpPr>
          <p:nvPr/>
        </p:nvCxnSpPr>
        <p:spPr>
          <a:xfrm flipV="1">
            <a:off x="457200" y="2187146"/>
            <a:ext cx="0" cy="24837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CBC2582-FD51-2341-ACC3-3BE5BE3274C0}"/>
              </a:ext>
            </a:extLst>
          </p:cNvPr>
          <p:cNvSpPr txBox="1"/>
          <p:nvPr/>
        </p:nvSpPr>
        <p:spPr>
          <a:xfrm>
            <a:off x="6388392" y="300567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26.6m</a:t>
            </a:r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721250D-44F0-1A4B-8EC0-9788FAE19455}"/>
              </a:ext>
            </a:extLst>
          </p:cNvPr>
          <p:cNvSpPr txBox="1"/>
          <p:nvPr/>
        </p:nvSpPr>
        <p:spPr>
          <a:xfrm>
            <a:off x="4606015" y="3005673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9.0m</a:t>
            </a:r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24B86C8-6D8A-0F40-B488-685F43B23CAD}"/>
              </a:ext>
            </a:extLst>
          </p:cNvPr>
          <p:cNvSpPr txBox="1"/>
          <p:nvPr/>
        </p:nvSpPr>
        <p:spPr>
          <a:xfrm>
            <a:off x="8021425" y="376592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IXC</a:t>
            </a:r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E5671E7-160B-0E41-AF26-6E357A41BA74}"/>
              </a:ext>
            </a:extLst>
          </p:cNvPr>
          <p:cNvSpPr txBox="1"/>
          <p:nvPr/>
        </p:nvSpPr>
        <p:spPr>
          <a:xfrm>
            <a:off x="5167906" y="373731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IXA</a:t>
            </a:r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8869B97-8724-4344-9F64-DAF03AC26EEB}"/>
              </a:ext>
            </a:extLst>
          </p:cNvPr>
          <p:cNvSpPr txBox="1"/>
          <p:nvPr/>
        </p:nvSpPr>
        <p:spPr>
          <a:xfrm>
            <a:off x="11053990" y="3827318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BS</a:t>
            </a:r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0827E83-B3F5-F142-AD9C-9D546CF5DDAF}"/>
              </a:ext>
            </a:extLst>
          </p:cNvPr>
          <p:cNvSpPr txBox="1"/>
          <p:nvPr/>
        </p:nvSpPr>
        <p:spPr>
          <a:xfrm>
            <a:off x="3183193" y="4116949"/>
            <a:ext cx="904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Plastic</a:t>
            </a:r>
          </a:p>
          <a:p>
            <a:r>
              <a:rPr lang="en-US" altLang="ja-JP" dirty="0"/>
              <a:t>Sheet</a:t>
            </a:r>
            <a:endParaRPr kumimoji="1" lang="en-US" altLang="ja-JP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061D12C-27FB-964C-97EA-6DEB858791FB}"/>
              </a:ext>
            </a:extLst>
          </p:cNvPr>
          <p:cNvSpPr txBox="1"/>
          <p:nvPr/>
        </p:nvSpPr>
        <p:spPr>
          <a:xfrm>
            <a:off x="2275785" y="4234970"/>
            <a:ext cx="728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Steel</a:t>
            </a:r>
          </a:p>
          <a:p>
            <a:r>
              <a:rPr lang="en-US" altLang="ja-JP" dirty="0"/>
              <a:t>Door</a:t>
            </a:r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3A2777-15C7-564E-95FB-D87827C3BB33}"/>
              </a:ext>
            </a:extLst>
          </p:cNvPr>
          <p:cNvSpPr txBox="1"/>
          <p:nvPr/>
        </p:nvSpPr>
        <p:spPr>
          <a:xfrm>
            <a:off x="1163232" y="3597464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X-arm</a:t>
            </a:r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76FE128-CA54-9A43-8CD6-A5EDF988EC2B}"/>
              </a:ext>
            </a:extLst>
          </p:cNvPr>
          <p:cNvSpPr txBox="1"/>
          <p:nvPr/>
        </p:nvSpPr>
        <p:spPr>
          <a:xfrm>
            <a:off x="168407" y="4704506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X-short-cut</a:t>
            </a:r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F925974-25E1-D04F-A7AC-0288F8AE97CC}"/>
              </a:ext>
            </a:extLst>
          </p:cNvPr>
          <p:cNvSpPr txBox="1"/>
          <p:nvPr/>
        </p:nvSpPr>
        <p:spPr>
          <a:xfrm>
            <a:off x="3686463" y="3043467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7.0m</a:t>
            </a:r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1247A31-E34F-364D-8A1E-0CBA2B2AA3A0}"/>
              </a:ext>
            </a:extLst>
          </p:cNvPr>
          <p:cNvSpPr txBox="1"/>
          <p:nvPr/>
        </p:nvSpPr>
        <p:spPr>
          <a:xfrm>
            <a:off x="2819152" y="3029162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7.9m</a:t>
            </a:r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780FE99-37C7-134B-A116-C46011B39808}"/>
              </a:ext>
            </a:extLst>
          </p:cNvPr>
          <p:cNvSpPr txBox="1"/>
          <p:nvPr/>
        </p:nvSpPr>
        <p:spPr>
          <a:xfrm>
            <a:off x="1194918" y="304284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29.0m</a:t>
            </a:r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009BFC0-F0CB-FA43-987E-1C6377B02EDD}"/>
              </a:ext>
            </a:extLst>
          </p:cNvPr>
          <p:cNvSpPr txBox="1"/>
          <p:nvPr/>
        </p:nvSpPr>
        <p:spPr>
          <a:xfrm>
            <a:off x="9557222" y="300567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26.5m</a:t>
            </a:r>
            <a:endParaRPr kumimoji="1" lang="ja-JP" altLang="en-US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6B6A26DE-BD2F-9245-8840-C6FE17437347}"/>
              </a:ext>
            </a:extLst>
          </p:cNvPr>
          <p:cNvCxnSpPr/>
          <p:nvPr/>
        </p:nvCxnSpPr>
        <p:spPr>
          <a:xfrm>
            <a:off x="457200" y="2794370"/>
            <a:ext cx="34553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3BFBE4A0-8383-5648-B1A1-D7EC417F5320}"/>
              </a:ext>
            </a:extLst>
          </p:cNvPr>
          <p:cNvCxnSpPr>
            <a:cxnSpLocks/>
          </p:cNvCxnSpPr>
          <p:nvPr/>
        </p:nvCxnSpPr>
        <p:spPr>
          <a:xfrm flipV="1">
            <a:off x="3912577" y="2417885"/>
            <a:ext cx="0" cy="3764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484D2FF-5ABD-8242-A797-79C582EBFDAF}"/>
              </a:ext>
            </a:extLst>
          </p:cNvPr>
          <p:cNvCxnSpPr>
            <a:cxnSpLocks/>
          </p:cNvCxnSpPr>
          <p:nvPr/>
        </p:nvCxnSpPr>
        <p:spPr>
          <a:xfrm>
            <a:off x="3912577" y="2417885"/>
            <a:ext cx="20837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0BE3A926-7E73-5F4E-B7D0-7FA4776DC734}"/>
              </a:ext>
            </a:extLst>
          </p:cNvPr>
          <p:cNvCxnSpPr>
            <a:cxnSpLocks/>
          </p:cNvCxnSpPr>
          <p:nvPr/>
        </p:nvCxnSpPr>
        <p:spPr>
          <a:xfrm flipV="1">
            <a:off x="5996354" y="2417885"/>
            <a:ext cx="0" cy="1882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7CCD2531-E2D0-4D46-A0B3-EF6E62879552}"/>
              </a:ext>
            </a:extLst>
          </p:cNvPr>
          <p:cNvCxnSpPr>
            <a:cxnSpLocks/>
          </p:cNvCxnSpPr>
          <p:nvPr/>
        </p:nvCxnSpPr>
        <p:spPr>
          <a:xfrm>
            <a:off x="5996354" y="2606128"/>
            <a:ext cx="1714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38D8A46E-155E-8E44-9FB1-3A5D810215D9}"/>
              </a:ext>
            </a:extLst>
          </p:cNvPr>
          <p:cNvCxnSpPr>
            <a:cxnSpLocks/>
          </p:cNvCxnSpPr>
          <p:nvPr/>
        </p:nvCxnSpPr>
        <p:spPr>
          <a:xfrm flipV="1">
            <a:off x="7710854" y="1969477"/>
            <a:ext cx="0" cy="6366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DE229FB6-D544-794A-A48F-12BA9CC368AB}"/>
              </a:ext>
            </a:extLst>
          </p:cNvPr>
          <p:cNvCxnSpPr>
            <a:cxnSpLocks/>
          </p:cNvCxnSpPr>
          <p:nvPr/>
        </p:nvCxnSpPr>
        <p:spPr>
          <a:xfrm>
            <a:off x="7710854" y="1969477"/>
            <a:ext cx="20837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8CD09CD-5BBC-414E-9AF4-FD2472388F86}"/>
              </a:ext>
            </a:extLst>
          </p:cNvPr>
          <p:cNvCxnSpPr>
            <a:cxnSpLocks/>
          </p:cNvCxnSpPr>
          <p:nvPr/>
        </p:nvCxnSpPr>
        <p:spPr>
          <a:xfrm flipV="1">
            <a:off x="703385" y="2794370"/>
            <a:ext cx="0" cy="630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E10FE86-118A-6F46-B09E-10428DDC129D}"/>
              </a:ext>
            </a:extLst>
          </p:cNvPr>
          <p:cNvSpPr txBox="1"/>
          <p:nvPr/>
        </p:nvSpPr>
        <p:spPr>
          <a:xfrm rot="16200000">
            <a:off x="353770" y="2260874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2.3m</a:t>
            </a: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9B964E80-A939-CD40-AF06-7CF1185BFE3C}"/>
              </a:ext>
            </a:extLst>
          </p:cNvPr>
          <p:cNvCxnSpPr>
            <a:cxnSpLocks/>
          </p:cNvCxnSpPr>
          <p:nvPr/>
        </p:nvCxnSpPr>
        <p:spPr>
          <a:xfrm flipV="1">
            <a:off x="2708505" y="2796032"/>
            <a:ext cx="0" cy="630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E0AE0177-B86F-1C42-BFC5-444FD6385718}"/>
              </a:ext>
            </a:extLst>
          </p:cNvPr>
          <p:cNvSpPr txBox="1"/>
          <p:nvPr/>
        </p:nvSpPr>
        <p:spPr>
          <a:xfrm rot="16200000">
            <a:off x="2363168" y="2293252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2.2m</a:t>
            </a: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BCEFDFE4-C36C-EB48-B3FA-97FAB71E35D3}"/>
              </a:ext>
            </a:extLst>
          </p:cNvPr>
          <p:cNvCxnSpPr>
            <a:cxnSpLocks/>
          </p:cNvCxnSpPr>
          <p:nvPr/>
        </p:nvCxnSpPr>
        <p:spPr>
          <a:xfrm flipV="1">
            <a:off x="3912577" y="2803893"/>
            <a:ext cx="0" cy="630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60CFC79F-AE8E-3E44-8CED-2E71D6FDD43F}"/>
              </a:ext>
            </a:extLst>
          </p:cNvPr>
          <p:cNvSpPr txBox="1"/>
          <p:nvPr/>
        </p:nvSpPr>
        <p:spPr>
          <a:xfrm rot="16200000">
            <a:off x="3562935" y="1868351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2.3m</a:t>
            </a: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C32B737D-CACE-9444-AFFC-59F885ED1DF9}"/>
              </a:ext>
            </a:extLst>
          </p:cNvPr>
          <p:cNvCxnSpPr>
            <a:cxnSpLocks/>
          </p:cNvCxnSpPr>
          <p:nvPr/>
        </p:nvCxnSpPr>
        <p:spPr>
          <a:xfrm>
            <a:off x="3633297" y="2698570"/>
            <a:ext cx="2792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E7EB8306-FACA-E648-871D-A0CA92C1518F}"/>
              </a:ext>
            </a:extLst>
          </p:cNvPr>
          <p:cNvSpPr txBox="1"/>
          <p:nvPr/>
        </p:nvSpPr>
        <p:spPr>
          <a:xfrm>
            <a:off x="3273235" y="234244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2.9m</a:t>
            </a:r>
            <a:endParaRPr kumimoji="1" lang="ja-JP" altLang="en-US"/>
          </a:p>
        </p:txBody>
      </p: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13707B91-45A5-EF40-8424-CFA09AE7392C}"/>
              </a:ext>
            </a:extLst>
          </p:cNvPr>
          <p:cNvCxnSpPr>
            <a:cxnSpLocks/>
          </p:cNvCxnSpPr>
          <p:nvPr/>
        </p:nvCxnSpPr>
        <p:spPr>
          <a:xfrm flipV="1">
            <a:off x="5167906" y="2417885"/>
            <a:ext cx="0" cy="1006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BDC559E-43D7-0D41-A3B3-D468D708EF1A}"/>
              </a:ext>
            </a:extLst>
          </p:cNvPr>
          <p:cNvSpPr txBox="1"/>
          <p:nvPr/>
        </p:nvSpPr>
        <p:spPr>
          <a:xfrm rot="16200000">
            <a:off x="4863184" y="1872149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3.6m</a:t>
            </a:r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7D0DBAF3-9D03-6D46-9CC2-182DA45E9BD1}"/>
              </a:ext>
            </a:extLst>
          </p:cNvPr>
          <p:cNvCxnSpPr>
            <a:cxnSpLocks/>
          </p:cNvCxnSpPr>
          <p:nvPr/>
        </p:nvCxnSpPr>
        <p:spPr>
          <a:xfrm flipV="1">
            <a:off x="7430460" y="2606128"/>
            <a:ext cx="0" cy="828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755E9A4-3F32-4B4F-A03E-F5158368B79F}"/>
              </a:ext>
            </a:extLst>
          </p:cNvPr>
          <p:cNvSpPr txBox="1"/>
          <p:nvPr/>
        </p:nvSpPr>
        <p:spPr>
          <a:xfrm rot="16200000">
            <a:off x="7080845" y="2091082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3.3m</a:t>
            </a: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4FA25C48-E58F-B14D-9119-C5E018B0C660}"/>
              </a:ext>
            </a:extLst>
          </p:cNvPr>
          <p:cNvCxnSpPr>
            <a:cxnSpLocks/>
          </p:cNvCxnSpPr>
          <p:nvPr/>
        </p:nvCxnSpPr>
        <p:spPr>
          <a:xfrm flipV="1">
            <a:off x="3909393" y="1105475"/>
            <a:ext cx="1" cy="1303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FD7D74C6-417C-4346-9086-9F1A67EE3953}"/>
              </a:ext>
            </a:extLst>
          </p:cNvPr>
          <p:cNvCxnSpPr>
            <a:cxnSpLocks/>
          </p:cNvCxnSpPr>
          <p:nvPr/>
        </p:nvCxnSpPr>
        <p:spPr>
          <a:xfrm flipV="1">
            <a:off x="7710852" y="1105475"/>
            <a:ext cx="1" cy="862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>
            <a:extLst>
              <a:ext uri="{FF2B5EF4-FFF2-40B4-BE49-F238E27FC236}">
                <a16:creationId xmlns:a16="http://schemas.microsoft.com/office/drawing/2014/main" id="{683992BD-8AF2-CA43-9511-6518B53E49C3}"/>
              </a:ext>
            </a:extLst>
          </p:cNvPr>
          <p:cNvCxnSpPr/>
          <p:nvPr/>
        </p:nvCxnSpPr>
        <p:spPr>
          <a:xfrm>
            <a:off x="3909393" y="1345223"/>
            <a:ext cx="380145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27CC29EE-A498-504C-8CFB-9B68CEF39313}"/>
              </a:ext>
            </a:extLst>
          </p:cNvPr>
          <p:cNvSpPr txBox="1"/>
          <p:nvPr/>
        </p:nvSpPr>
        <p:spPr>
          <a:xfrm>
            <a:off x="5312952" y="93954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29.2m</a:t>
            </a:r>
            <a:endParaRPr kumimoji="1" lang="ja-JP" altLang="en-US"/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F3C8235F-A8E2-4386-B06E-3B8BF77CA37F}"/>
              </a:ext>
            </a:extLst>
          </p:cNvPr>
          <p:cNvCxnSpPr>
            <a:cxnSpLocks/>
          </p:cNvCxnSpPr>
          <p:nvPr/>
        </p:nvCxnSpPr>
        <p:spPr>
          <a:xfrm>
            <a:off x="3686463" y="5168900"/>
            <a:ext cx="7544570" cy="0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C7B2728-F04A-4F72-9EE3-8740280539F7}"/>
              </a:ext>
            </a:extLst>
          </p:cNvPr>
          <p:cNvSpPr txBox="1"/>
          <p:nvPr/>
        </p:nvSpPr>
        <p:spPr>
          <a:xfrm>
            <a:off x="7138788" y="4834527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69m</a:t>
            </a:r>
            <a:endParaRPr kumimoji="1" lang="ja-JP" altLang="en-US" dirty="0"/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7427A2B4-D62D-4E6A-9C60-E1608032839D}"/>
              </a:ext>
            </a:extLst>
          </p:cNvPr>
          <p:cNvCxnSpPr>
            <a:cxnSpLocks/>
          </p:cNvCxnSpPr>
          <p:nvPr/>
        </p:nvCxnSpPr>
        <p:spPr>
          <a:xfrm>
            <a:off x="457200" y="5607050"/>
            <a:ext cx="10812820" cy="0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F148FF9-DAFF-4EB2-8E9A-B8B04FA741A8}"/>
              </a:ext>
            </a:extLst>
          </p:cNvPr>
          <p:cNvSpPr txBox="1"/>
          <p:nvPr/>
        </p:nvSpPr>
        <p:spPr>
          <a:xfrm>
            <a:off x="5262563" y="5621338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106m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24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takayuki tomaru</dc:creator>
  <cp:lastModifiedBy>洋一 麻生</cp:lastModifiedBy>
  <cp:revision>10</cp:revision>
  <cp:lastPrinted>2021-05-19T06:27:12Z</cp:lastPrinted>
  <dcterms:created xsi:type="dcterms:W3CDTF">2021-05-19T06:03:42Z</dcterms:created>
  <dcterms:modified xsi:type="dcterms:W3CDTF">2021-05-25T13:48:17Z</dcterms:modified>
</cp:coreProperties>
</file>