
<file path=[Content_Types].xml><?xml version="1.0" encoding="utf-8"?>
<Types xmlns="http://schemas.openxmlformats.org/package/2006/content-types">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Layouts/slideLayout7.xml" ContentType="application/vnd.openxmlformats-officedocument.presentationml.slideLayout+xml"/>
  <Override PartName="/ppt/theme/theme3.xml" ContentType="application/vnd.openxmlformats-officedocument.theme+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Default Extension="png" ContentType="image/pn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6"/>
  </p:notesMasterIdLst>
  <p:handoutMasterIdLst>
    <p:handoutMasterId r:id="rId7"/>
  </p:handoutMasterIdLst>
  <p:sldIdLst>
    <p:sldId id="263" r:id="rId2"/>
    <p:sldId id="260" r:id="rId3"/>
    <p:sldId id="261" r:id="rId4"/>
    <p:sldId id="262" r:id="rId5"/>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0033FF"/>
    <a:srgbClr val="3366FF"/>
    <a:srgbClr val="3333FF"/>
    <a:srgbClr val="0080FF"/>
    <a:srgbClr val="54A9FF"/>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81" d="100"/>
          <a:sy n="81" d="100"/>
        </p:scale>
        <p:origin x="-1032"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interSettings" Target="printerSettings/printerSettings1.bin"/><Relationship Id="rId4" Type="http://schemas.openxmlformats.org/officeDocument/2006/relationships/slide" Target="slides/slide3.xml"/><Relationship Id="rId10" Type="http://schemas.openxmlformats.org/officeDocument/2006/relationships/viewProps" Target="viewProps.xml"/><Relationship Id="rId5" Type="http://schemas.openxmlformats.org/officeDocument/2006/relationships/slide" Target="slides/slide4.xml"/><Relationship Id="rId7" Type="http://schemas.openxmlformats.org/officeDocument/2006/relationships/handoutMaster" Target="handoutMasters/handoutMaster1.xml"/><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presProps" Target="presProps.xml"/><Relationship Id="rId3" Type="http://schemas.openxmlformats.org/officeDocument/2006/relationships/slide" Target="slides/slide2.xml"/><Relationship Id="rId6"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D56CD93-B0F4-8C46-B438-09D0C035BB3D}" type="datetimeFigureOut">
              <a:rPr lang="ja-JP" altLang="en-US" smtClean="0"/>
              <a:pPr/>
              <a:t>08.12.4</a:t>
            </a:fld>
            <a:endParaRPr lang="ja-JP"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8F1390-6B05-2849-A41C-E5CD9A513142}"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0EBD43-3642-5441-8EEB-1270FA20BA7B}" type="datetimeFigureOut">
              <a:rPr lang="ja-JP" altLang="en-US" smtClean="0"/>
              <a:pPr/>
              <a:t>08.12.4</a:t>
            </a:fld>
            <a:endParaRPr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57B5AC-7AF3-BE4A-BF3E-A8B3247CD7F3}"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normAutofit/>
          </a:bodyPr>
          <a:lstStyle>
            <a:lvl1pPr algn="ctr">
              <a:defRPr sz="4800"/>
            </a:lvl1pPr>
          </a:lstStyle>
          <a:p>
            <a:r>
              <a:rPr lang="en-US" altLang="ja-JP" dirty="0" smtClean="0"/>
              <a:t>Click to edit Master title style</a:t>
            </a:r>
            <a:endParaRPr lang="ja-JP" alt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accent5">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ja-JP" dirty="0" smtClean="0"/>
              <a:t>Click to edit Master subtitle style</a:t>
            </a:r>
            <a:endParaRPr lang="ja-JP" altLang="en-US" dirty="0"/>
          </a:p>
        </p:txBody>
      </p:sp>
      <p:sp>
        <p:nvSpPr>
          <p:cNvPr id="8"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rgbClr val="7F7F7F"/>
                </a:solidFill>
                <a:latin typeface="Helvetica"/>
                <a:cs typeface="Helvetica"/>
              </a:defRPr>
            </a:lvl1pPr>
          </a:lstStyle>
          <a:p>
            <a:r>
              <a:rPr lang="en-US" altLang="ja-JP" smtClean="0"/>
              <a:t>2008/12/04 TAMA/CLIO weekly meeting,  CLIO team</a:t>
            </a:r>
            <a:endParaRPr lang="ja-JP" altLang="en-US" dirty="0"/>
          </a:p>
        </p:txBody>
      </p:sp>
      <p:sp>
        <p:nvSpPr>
          <p:cNvPr id="9" name="Date Placeholder 3"/>
          <p:cNvSpPr>
            <a:spLocks noGrp="1"/>
          </p:cNvSpPr>
          <p:nvPr>
            <p:ph type="dt" sz="half" idx="2"/>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50000"/>
                  </a:schemeClr>
                </a:solidFill>
              </a:defRPr>
            </a:lvl1pPr>
          </a:lstStyle>
          <a:p>
            <a:r>
              <a:rPr lang="en-US" altLang="ja-JP" dirty="0" smtClean="0"/>
              <a:t>JGW-G08120402-00</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smtClean="0"/>
              <a:t>Click to edit Master title style</a:t>
            </a:r>
            <a:endParaRPr lang="ja-JP" altLang="en-US"/>
          </a:p>
        </p:txBody>
      </p:sp>
      <p:sp>
        <p:nvSpPr>
          <p:cNvPr id="3" name="Content Placeholder 2"/>
          <p:cNvSpPr>
            <a:spLocks noGrp="1"/>
          </p:cNvSpPr>
          <p:nvPr>
            <p:ph idx="1"/>
          </p:nvPr>
        </p:nvSpPr>
        <p:spPr/>
        <p:txBody>
          <a:body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8"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rgbClr val="7F7F7F"/>
                </a:solidFill>
                <a:latin typeface="Helvetica"/>
                <a:cs typeface="Helvetica"/>
              </a:defRPr>
            </a:lvl1pPr>
          </a:lstStyle>
          <a:p>
            <a:r>
              <a:rPr lang="en-US" altLang="ja-JP" smtClean="0"/>
              <a:t>2008/12/04 TAMA/CLIO weekly meeting,  CLIO team</a:t>
            </a:r>
            <a:endParaRPr lang="ja-JP" altLang="en-US" dirty="0"/>
          </a:p>
        </p:txBody>
      </p:sp>
      <p:sp>
        <p:nvSpPr>
          <p:cNvPr id="9"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rgbClr val="7F7F7F"/>
                </a:solidFill>
                <a:latin typeface="Calibri"/>
                <a:cs typeface="Calibri"/>
              </a:defRPr>
            </a:lvl1pPr>
          </a:lstStyle>
          <a:p>
            <a:fld id="{EFE49F0B-4D2F-CF4B-9814-A6B66AADCA3D}" type="slidenum">
              <a:rPr lang="ja-JP" altLang="en-US" smtClean="0"/>
              <a:pPr/>
              <a:t>‹#›</a:t>
            </a:fld>
            <a:endParaRPr lang="ja-JP" altLang="en-US" dirty="0"/>
          </a:p>
        </p:txBody>
      </p:sp>
      <p:sp>
        <p:nvSpPr>
          <p:cNvPr id="10" name="Date Placeholder 3"/>
          <p:cNvSpPr>
            <a:spLocks noGrp="1"/>
          </p:cNvSpPr>
          <p:nvPr>
            <p:ph type="dt" sz="half" idx="2"/>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50000"/>
                  </a:schemeClr>
                </a:solidFill>
              </a:defRPr>
            </a:lvl1pPr>
          </a:lstStyle>
          <a:p>
            <a:r>
              <a:rPr lang="en-US" altLang="ja-JP" dirty="0" smtClean="0"/>
              <a:t>JGW-G08120402-00</a:t>
            </a:r>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smtClean="0"/>
              <a:t>Click to edit Master title style</a:t>
            </a: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smtClean="0"/>
              <a:t>Click to edit Master title style</a:t>
            </a:r>
            <a:endParaRPr lang="ja-JP" altLang="en-US"/>
          </a:p>
        </p:txBody>
      </p:sp>
      <p:sp>
        <p:nvSpPr>
          <p:cNvPr id="3" name="Content Placeholder 2"/>
          <p:cNvSpPr>
            <a:spLocks noGrp="1"/>
          </p:cNvSpPr>
          <p:nvPr>
            <p:ph sz="half" idx="1"/>
          </p:nvPr>
        </p:nvSpPr>
        <p:spPr>
          <a:xfrm>
            <a:off x="457200" y="990600"/>
            <a:ext cx="4038600" cy="51355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endParaRPr lang="ja-JP" altLang="en-US" dirty="0"/>
          </a:p>
        </p:txBody>
      </p:sp>
      <p:sp>
        <p:nvSpPr>
          <p:cNvPr id="4" name="Content Placeholder 3"/>
          <p:cNvSpPr>
            <a:spLocks noGrp="1"/>
          </p:cNvSpPr>
          <p:nvPr>
            <p:ph sz="half" idx="2"/>
          </p:nvPr>
        </p:nvSpPr>
        <p:spPr>
          <a:xfrm>
            <a:off x="4648200" y="990600"/>
            <a:ext cx="4038600" cy="51355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8" name="Date Placeholder 3"/>
          <p:cNvSpPr>
            <a:spLocks noGrp="1"/>
          </p:cNvSpPr>
          <p:nvPr>
            <p:ph type="dt" sz="half" idx="10"/>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dirty="0" smtClean="0"/>
              <a:t>JGW-G08120402-00</a:t>
            </a:r>
            <a:endParaRPr lang="ja-JP" altLang="en-US" dirty="0"/>
          </a:p>
        </p:txBody>
      </p:sp>
      <p:sp>
        <p:nvSpPr>
          <p:cNvPr id="9"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10"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a:t>
            </a:fld>
            <a:endParaRPr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ja-JP" smtClean="0"/>
              <a:t>Click to edit Master title style</a:t>
            </a:r>
            <a:endParaRPr lang="ja-JP" altLang="en-US"/>
          </a:p>
        </p:txBody>
      </p:sp>
      <p:sp>
        <p:nvSpPr>
          <p:cNvPr id="3" name="Text Placeholder 2"/>
          <p:cNvSpPr>
            <a:spLocks noGrp="1"/>
          </p:cNvSpPr>
          <p:nvPr>
            <p:ph type="body" idx="1"/>
          </p:nvPr>
        </p:nvSpPr>
        <p:spPr>
          <a:xfrm>
            <a:off x="457198" y="9906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smtClean="0"/>
              <a:t>Click to edit Master text styles</a:t>
            </a:r>
          </a:p>
        </p:txBody>
      </p:sp>
      <p:sp>
        <p:nvSpPr>
          <p:cNvPr id="4" name="Content Placeholder 3"/>
          <p:cNvSpPr>
            <a:spLocks noGrp="1"/>
          </p:cNvSpPr>
          <p:nvPr>
            <p:ph sz="half" idx="2"/>
          </p:nvPr>
        </p:nvSpPr>
        <p:spPr>
          <a:xfrm>
            <a:off x="457200" y="1630362"/>
            <a:ext cx="4040188" cy="449580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5" name="Text Placeholder 4"/>
          <p:cNvSpPr>
            <a:spLocks noGrp="1"/>
          </p:cNvSpPr>
          <p:nvPr>
            <p:ph type="body" sz="quarter" idx="3"/>
          </p:nvPr>
        </p:nvSpPr>
        <p:spPr>
          <a:xfrm>
            <a:off x="4645025" y="9906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smtClean="0"/>
              <a:t>Click to edit Master text styles</a:t>
            </a:r>
          </a:p>
        </p:txBody>
      </p:sp>
      <p:sp>
        <p:nvSpPr>
          <p:cNvPr id="6" name="Content Placeholder 5"/>
          <p:cNvSpPr>
            <a:spLocks noGrp="1"/>
          </p:cNvSpPr>
          <p:nvPr>
            <p:ph sz="quarter" idx="4"/>
          </p:nvPr>
        </p:nvSpPr>
        <p:spPr>
          <a:xfrm>
            <a:off x="4645027" y="1630362"/>
            <a:ext cx="4041775" cy="449580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ja-JP" altLang="en-US"/>
          </a:p>
        </p:txBody>
      </p:sp>
      <p:sp>
        <p:nvSpPr>
          <p:cNvPr id="10" name="Date Placeholder 3"/>
          <p:cNvSpPr>
            <a:spLocks noGrp="1"/>
          </p:cNvSpPr>
          <p:nvPr>
            <p:ph type="dt" sz="half" idx="10"/>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dirty="0" smtClean="0"/>
              <a:t>JGW-G08120402-00</a:t>
            </a:r>
            <a:endParaRPr lang="ja-JP" altLang="en-US" dirty="0"/>
          </a:p>
        </p:txBody>
      </p:sp>
      <p:sp>
        <p:nvSpPr>
          <p:cNvPr id="11" name="Footer Placeholder 4"/>
          <p:cNvSpPr>
            <a:spLocks noGrp="1"/>
          </p:cNvSpPr>
          <p:nvPr>
            <p:ph type="ftr" sz="quarter" idx="11"/>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12" name="Slide Number Placeholder 5"/>
          <p:cNvSpPr>
            <a:spLocks noGrp="1"/>
          </p:cNvSpPr>
          <p:nvPr>
            <p:ph type="sldNum" sz="quarter" idx="12"/>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a:t>
            </a:fld>
            <a:endParaRPr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1" y="990600"/>
            <a:ext cx="5111750" cy="51355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endParaRPr lang="ja-JP" altLang="en-US" dirty="0"/>
          </a:p>
        </p:txBody>
      </p:sp>
      <p:sp>
        <p:nvSpPr>
          <p:cNvPr id="4" name="Text Placeholder 3"/>
          <p:cNvSpPr>
            <a:spLocks noGrp="1"/>
          </p:cNvSpPr>
          <p:nvPr>
            <p:ph type="body" sz="half" idx="2"/>
          </p:nvPr>
        </p:nvSpPr>
        <p:spPr>
          <a:xfrm>
            <a:off x="457200" y="990601"/>
            <a:ext cx="3008313" cy="51355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ja-JP" smtClean="0"/>
              <a:t>Click to edit Master text styles</a:t>
            </a:r>
          </a:p>
        </p:txBody>
      </p:sp>
      <p:sp>
        <p:nvSpPr>
          <p:cNvPr id="8" name="Date Placeholder 3"/>
          <p:cNvSpPr>
            <a:spLocks noGrp="1"/>
          </p:cNvSpPr>
          <p:nvPr>
            <p:ph type="dt" sz="half" idx="10"/>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dirty="0" smtClean="0"/>
              <a:t>JGW-G08120402-00</a:t>
            </a:r>
            <a:endParaRPr lang="ja-JP" altLang="en-US" dirty="0"/>
          </a:p>
        </p:txBody>
      </p:sp>
      <p:sp>
        <p:nvSpPr>
          <p:cNvPr id="9"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10"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a:t>
            </a:fld>
            <a:endParaRPr lang="ja-JP" altLang="en-US" dirty="0"/>
          </a:p>
        </p:txBody>
      </p:sp>
      <p:sp>
        <p:nvSpPr>
          <p:cNvPr id="11" name="Title 1"/>
          <p:cNvSpPr>
            <a:spLocks noGrp="1"/>
          </p:cNvSpPr>
          <p:nvPr>
            <p:ph type="title"/>
          </p:nvPr>
        </p:nvSpPr>
        <p:spPr>
          <a:xfrm>
            <a:off x="1981202" y="152401"/>
            <a:ext cx="6705598" cy="685800"/>
          </a:xfrm>
        </p:spPr>
        <p:txBody>
          <a:bodyPr/>
          <a:lstStyle>
            <a:lvl1pPr>
              <a:defRPr/>
            </a:lvl1pPr>
          </a:lstStyle>
          <a:p>
            <a:r>
              <a:rPr lang="en-US" altLang="ja-JP" smtClean="0"/>
              <a:t>Click to edit Master title style</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ja-JP" smtClean="0"/>
              <a:t>Click to edit Master title style</a:t>
            </a:r>
            <a:endParaRPr lang="ja-JP" altLang="en-US"/>
          </a:p>
        </p:txBody>
      </p:sp>
      <p:sp>
        <p:nvSpPr>
          <p:cNvPr id="3" name="Picture Placeholder 2"/>
          <p:cNvSpPr>
            <a:spLocks noGrp="1"/>
          </p:cNvSpPr>
          <p:nvPr>
            <p:ph type="pic" idx="1"/>
          </p:nvPr>
        </p:nvSpPr>
        <p:spPr>
          <a:xfrm>
            <a:off x="1792288" y="990599"/>
            <a:ext cx="5486400" cy="3736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ja-JP" smtClean="0"/>
              <a:t>Click to edit Master text styles</a:t>
            </a:r>
          </a:p>
        </p:txBody>
      </p:sp>
      <p:sp>
        <p:nvSpPr>
          <p:cNvPr id="8" name="Date Placeholder 3"/>
          <p:cNvSpPr>
            <a:spLocks noGrp="1"/>
          </p:cNvSpPr>
          <p:nvPr>
            <p:ph type="dt" sz="half" idx="10"/>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dirty="0" smtClean="0"/>
              <a:t>JGW-G08120402-00</a:t>
            </a:r>
            <a:endParaRPr lang="ja-JP" altLang="en-US" dirty="0"/>
          </a:p>
        </p:txBody>
      </p:sp>
      <p:sp>
        <p:nvSpPr>
          <p:cNvPr id="9"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10"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a:t>
            </a:fld>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4" Type="http://schemas.openxmlformats.org/officeDocument/2006/relationships/slideLayout" Target="../slideLayouts/slideLayout4.xml"/><Relationship Id="rId5" Type="http://schemas.openxmlformats.org/officeDocument/2006/relationships/slideLayout" Target="../slideLayouts/slideLayout5.xml"/><Relationship Id="rId7" Type="http://schemas.openxmlformats.org/officeDocument/2006/relationships/slideLayout" Target="../slideLayouts/slideLayout7.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image" Target="../media/image1.png"/><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1202" y="152401"/>
            <a:ext cx="6705598" cy="685800"/>
          </a:xfrm>
          <a:prstGeom prst="rect">
            <a:avLst/>
          </a:prstGeom>
          <a:ln>
            <a:noFill/>
          </a:ln>
        </p:spPr>
        <p:txBody>
          <a:bodyPr vert="horz" lIns="91440" tIns="45720" rIns="91440" bIns="45720" rtlCol="0" anchor="ctr">
            <a:normAutofit/>
          </a:bodyPr>
          <a:lstStyle/>
          <a:p>
            <a:r>
              <a:rPr lang="en-US" altLang="ja-JP" dirty="0" smtClean="0"/>
              <a:t>Click to edit Master title style</a:t>
            </a:r>
            <a:endParaRPr lang="ja-JP" altLang="en-US" dirty="0"/>
          </a:p>
        </p:txBody>
      </p:sp>
      <p:sp>
        <p:nvSpPr>
          <p:cNvPr id="3" name="Text Placeholder 2"/>
          <p:cNvSpPr>
            <a:spLocks noGrp="1"/>
          </p:cNvSpPr>
          <p:nvPr>
            <p:ph type="body" idx="1"/>
          </p:nvPr>
        </p:nvSpPr>
        <p:spPr>
          <a:xfrm>
            <a:off x="457200" y="1066800"/>
            <a:ext cx="8229600" cy="5289550"/>
          </a:xfrm>
          <a:prstGeom prst="rect">
            <a:avLst/>
          </a:prstGeom>
        </p:spPr>
        <p:txBody>
          <a:bodyPr vert="horz" lIns="91440" tIns="45720" rIns="91440" bIns="45720" rtlCol="0">
            <a:normAutofit/>
          </a:body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endParaRPr lang="ja-JP" altLang="en-US" dirty="0"/>
          </a:p>
        </p:txBody>
      </p:sp>
      <p:sp>
        <p:nvSpPr>
          <p:cNvPr id="4" name="Date Placeholder 3"/>
          <p:cNvSpPr>
            <a:spLocks noGrp="1"/>
          </p:cNvSpPr>
          <p:nvPr>
            <p:ph type="dt" sz="half" idx="2"/>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dirty="0" smtClean="0"/>
              <a:t>JGW-G08120402-00</a:t>
            </a:r>
            <a:endParaRPr lang="ja-JP" altLang="en-US" dirty="0"/>
          </a:p>
        </p:txBody>
      </p:sp>
      <p:sp>
        <p:nvSpPr>
          <p:cNvPr id="5"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6"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a:t>
            </a:fld>
            <a:endParaRPr lang="ja-JP" altLang="en-US" dirty="0"/>
          </a:p>
        </p:txBody>
      </p:sp>
      <p:pic>
        <p:nvPicPr>
          <p:cNvPr id="7" name="Picture 6" descr="CLIOlogo.png"/>
          <p:cNvPicPr>
            <a:picLocks noChangeAspect="1"/>
          </p:cNvPicPr>
          <p:nvPr userDrawn="1"/>
        </p:nvPicPr>
        <p:blipFill>
          <a:blip r:embed="rId9"/>
          <a:stretch>
            <a:fillRect/>
          </a:stretch>
        </p:blipFill>
        <p:spPr>
          <a:xfrm>
            <a:off x="381000" y="304802"/>
            <a:ext cx="1524000" cy="425533"/>
          </a:xfrm>
          <a:prstGeom prst="rect">
            <a:avLst/>
          </a:prstGeom>
        </p:spPr>
      </p:pic>
      <p:cxnSp>
        <p:nvCxnSpPr>
          <p:cNvPr id="9" name="Straight Connector 8"/>
          <p:cNvCxnSpPr/>
          <p:nvPr userDrawn="1"/>
        </p:nvCxnSpPr>
        <p:spPr>
          <a:xfrm>
            <a:off x="457200" y="905256"/>
            <a:ext cx="8229600" cy="9144"/>
          </a:xfrm>
          <a:prstGeom prst="line">
            <a:avLst/>
          </a:prstGeom>
          <a:ln w="53975" cap="flat" cmpd="sng" algn="ctr">
            <a:solidFill>
              <a:srgbClr val="4F81BD"/>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2" r:id="rId4"/>
    <p:sldLayoutId id="2147483653" r:id="rId5"/>
    <p:sldLayoutId id="2147483656" r:id="rId6"/>
    <p:sldLayoutId id="2147483657" r:id="rId7"/>
  </p:sldLayoutIdLst>
  <p:hf hdr="0"/>
  <p:txStyles>
    <p:titleStyle>
      <a:lvl1pPr algn="l" defTabSz="457200" rtl="0" eaLnBrk="1" latinLnBrk="0" hangingPunct="1">
        <a:spcBef>
          <a:spcPct val="0"/>
        </a:spcBef>
        <a:buNone/>
        <a:defRPr kumimoji="1" sz="3600" b="0" kern="1200">
          <a:solidFill>
            <a:srgbClr val="0033FF"/>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ja-JP" smtClean="0"/>
              <a:t>CLIO task </a:t>
            </a:r>
            <a:r>
              <a:rPr lang="ja-JP" altLang="en-US" smtClean="0"/>
              <a:t>分担（素案）</a:t>
            </a:r>
            <a:endParaRPr lang="ja-JP" altLang="en-US" dirty="0"/>
          </a:p>
        </p:txBody>
      </p:sp>
      <p:sp>
        <p:nvSpPr>
          <p:cNvPr id="3" name="Subtitle 2"/>
          <p:cNvSpPr>
            <a:spLocks noGrp="1"/>
          </p:cNvSpPr>
          <p:nvPr>
            <p:ph type="subTitle" idx="1"/>
          </p:nvPr>
        </p:nvSpPr>
        <p:spPr/>
        <p:txBody>
          <a:bodyPr/>
          <a:lstStyle/>
          <a:p>
            <a:r>
              <a:rPr lang="en-US" altLang="ja-JP" smtClean="0"/>
              <a:t>2008/12/04(</a:t>
            </a:r>
            <a:r>
              <a:rPr lang="ja-JP" altLang="en-US" smtClean="0"/>
              <a:t>木</a:t>
            </a:r>
            <a:r>
              <a:rPr lang="en-US" altLang="ja-JP" smtClean="0"/>
              <a:t>)　TAMA/CLIO weekly meeting</a:t>
            </a:r>
          </a:p>
          <a:p>
            <a:r>
              <a:rPr lang="en-US" altLang="ja-JP" smtClean="0"/>
              <a:t>CLIO team</a:t>
            </a:r>
            <a:endParaRPr lang="ja-JP" altLang="en-US" smtClean="0"/>
          </a:p>
          <a:p>
            <a:endParaRPr lang="ja-JP" altLang="en-US" dirty="0"/>
          </a:p>
        </p:txBody>
      </p:sp>
      <p:sp>
        <p:nvSpPr>
          <p:cNvPr id="19" name="Date Placeholder 3"/>
          <p:cNvSpPr>
            <a:spLocks noGrp="1"/>
          </p:cNvSpPr>
          <p:nvPr>
            <p:ph type="dt" sz="half" idx="2"/>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smtClean="0"/>
              <a:t>JGW-G08120402-00</a:t>
            </a:r>
            <a:endParaRPr lang="ja-JP" altLang="en-US" dirty="0"/>
          </a:p>
        </p:txBody>
      </p:sp>
      <p:sp>
        <p:nvSpPr>
          <p:cNvPr id="20"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smtClean="0"/>
              <a:t>CLIO task </a:t>
            </a:r>
            <a:r>
              <a:rPr lang="ja-JP" altLang="en-US" smtClean="0"/>
              <a:t>分担リスト</a:t>
            </a:r>
            <a:endParaRPr lang="ja-JP" altLang="en-US" dirty="0"/>
          </a:p>
        </p:txBody>
      </p:sp>
      <p:sp>
        <p:nvSpPr>
          <p:cNvPr id="3" name="Content Placeholder 2"/>
          <p:cNvSpPr>
            <a:spLocks noGrp="1"/>
          </p:cNvSpPr>
          <p:nvPr>
            <p:ph idx="1"/>
          </p:nvPr>
        </p:nvSpPr>
        <p:spPr/>
        <p:txBody>
          <a:bodyPr>
            <a:normAutofit fontScale="85000" lnSpcReduction="20000"/>
          </a:bodyPr>
          <a:lstStyle/>
          <a:p>
            <a:r>
              <a:rPr lang="ja-JP" altLang="en-US" smtClean="0"/>
              <a:t>レーザー保護</a:t>
            </a:r>
            <a:endParaRPr lang="en-US" altLang="ja-JP" smtClean="0"/>
          </a:p>
          <a:p>
            <a:pPr lvl="1"/>
            <a:r>
              <a:rPr lang="en-US" altLang="ja-JP" smtClean="0"/>
              <a:t>Laser</a:t>
            </a:r>
            <a:r>
              <a:rPr lang="ja-JP" altLang="en-US" smtClean="0"/>
              <a:t>の周りだけ、乾燥空気をゆっくり流すアクリルの覆いと清浄乾燥空気循環システム</a:t>
            </a:r>
            <a:endParaRPr lang="en-US" altLang="ja-JP" smtClean="0"/>
          </a:p>
          <a:p>
            <a:r>
              <a:rPr lang="en-US" altLang="ja-JP" smtClean="0"/>
              <a:t>Yaw centering</a:t>
            </a:r>
          </a:p>
          <a:p>
            <a:pPr lvl="1"/>
            <a:r>
              <a:rPr lang="ja-JP" altLang="en-US" smtClean="0"/>
              <a:t>ステージデザイン</a:t>
            </a:r>
            <a:endParaRPr lang="en-US" altLang="ja-JP" smtClean="0"/>
          </a:p>
          <a:p>
            <a:r>
              <a:rPr lang="en-US" altLang="ja-JP" smtClean="0"/>
              <a:t>Pitch</a:t>
            </a:r>
            <a:r>
              <a:rPr lang="ja-JP" altLang="en-US" smtClean="0"/>
              <a:t>熱雑音レベルの推定のための実験をいずれかのテストマスで組み立てる</a:t>
            </a:r>
            <a:endParaRPr lang="en-US" altLang="ja-JP" smtClean="0"/>
          </a:p>
          <a:p>
            <a:pPr lvl="1"/>
            <a:r>
              <a:rPr lang="ja-JP" altLang="en-US" smtClean="0"/>
              <a:t>光てこによる</a:t>
            </a:r>
            <a:r>
              <a:rPr lang="en-US" altLang="ja-JP" smtClean="0"/>
              <a:t>Pitch</a:t>
            </a:r>
            <a:r>
              <a:rPr lang="ja-JP" altLang="en-US" smtClean="0"/>
              <a:t>モードの</a:t>
            </a:r>
            <a:r>
              <a:rPr lang="en-US" altLang="ja-JP" smtClean="0"/>
              <a:t>Q</a:t>
            </a:r>
            <a:r>
              <a:rPr lang="ja-JP" altLang="en-US" smtClean="0"/>
              <a:t>値の測定</a:t>
            </a:r>
            <a:endParaRPr lang="en-US" altLang="ja-JP" smtClean="0"/>
          </a:p>
          <a:p>
            <a:r>
              <a:rPr lang="en-US" altLang="ja-JP" smtClean="0"/>
              <a:t>MC</a:t>
            </a:r>
            <a:r>
              <a:rPr lang="ja-JP" altLang="en-US" smtClean="0"/>
              <a:t>入射光の角度コントロール</a:t>
            </a:r>
            <a:endParaRPr lang="en-US" altLang="ja-JP" smtClean="0"/>
          </a:p>
          <a:p>
            <a:pPr lvl="1"/>
            <a:r>
              <a:rPr lang="ja-JP" altLang="en-US" smtClean="0"/>
              <a:t>ピエゾステアリングミラー</a:t>
            </a:r>
            <a:endParaRPr lang="en-US" altLang="ja-JP" smtClean="0"/>
          </a:p>
          <a:p>
            <a:r>
              <a:rPr lang="en-US" altLang="ja-JP" smtClean="0"/>
              <a:t>arm cavity</a:t>
            </a:r>
            <a:r>
              <a:rPr lang="ja-JP" altLang="en-US" smtClean="0"/>
              <a:t>のための</a:t>
            </a:r>
            <a:r>
              <a:rPr lang="en-US" altLang="ja-JP" smtClean="0"/>
              <a:t>WFS</a:t>
            </a:r>
            <a:r>
              <a:rPr lang="ja-JP" altLang="en-US" smtClean="0"/>
              <a:t>　</a:t>
            </a:r>
            <a:r>
              <a:rPr lang="en-US" altLang="ja-JP" smtClean="0"/>
              <a:t>WFS</a:t>
            </a:r>
            <a:r>
              <a:rPr lang="ja-JP" altLang="en-US" smtClean="0"/>
              <a:t>のレンズ系の設計・構築</a:t>
            </a:r>
            <a:endParaRPr lang="en-US" altLang="ja-JP" smtClean="0"/>
          </a:p>
          <a:p>
            <a:r>
              <a:rPr lang="ja-JP" altLang="en-US" smtClean="0"/>
              <a:t>周波数ノイズ、強度ノイズの測定</a:t>
            </a:r>
            <a:endParaRPr lang="en-US" altLang="ja-JP" smtClean="0"/>
          </a:p>
          <a:p>
            <a:pPr lvl="1"/>
            <a:r>
              <a:rPr lang="ja-JP" altLang="en-US" smtClean="0"/>
              <a:t>レーザー自身、</a:t>
            </a:r>
            <a:r>
              <a:rPr lang="en-US" altLang="ja-JP" smtClean="0"/>
              <a:t>MC</a:t>
            </a:r>
            <a:r>
              <a:rPr lang="ja-JP" altLang="en-US" smtClean="0"/>
              <a:t>後</a:t>
            </a:r>
            <a:endParaRPr lang="ja-JP" altLang="en-US" dirty="0"/>
          </a:p>
        </p:txBody>
      </p:sp>
      <p:sp>
        <p:nvSpPr>
          <p:cNvPr id="13" name="Date Placeholder 3"/>
          <p:cNvSpPr>
            <a:spLocks noGrp="1"/>
          </p:cNvSpPr>
          <p:nvPr>
            <p:ph type="dt" sz="half" idx="2"/>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smtClean="0"/>
              <a:t>JGW-G08120402-00</a:t>
            </a:r>
            <a:endParaRPr lang="ja-JP" altLang="en-US" dirty="0"/>
          </a:p>
        </p:txBody>
      </p:sp>
      <p:sp>
        <p:nvSpPr>
          <p:cNvPr id="14"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15"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2</a:t>
            </a:fld>
            <a:endParaRPr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dirty="0" smtClean="0"/>
              <a:t>CLIO task </a:t>
            </a:r>
            <a:r>
              <a:rPr lang="ja-JP" altLang="en-US" dirty="0" smtClean="0"/>
              <a:t>分担リスト</a:t>
            </a:r>
            <a:endParaRPr lang="ja-JP" altLang="en-US" dirty="0"/>
          </a:p>
        </p:txBody>
      </p:sp>
      <p:sp>
        <p:nvSpPr>
          <p:cNvPr id="3" name="Content Placeholder 2"/>
          <p:cNvSpPr>
            <a:spLocks noGrp="1"/>
          </p:cNvSpPr>
          <p:nvPr>
            <p:ph idx="1"/>
          </p:nvPr>
        </p:nvSpPr>
        <p:spPr/>
        <p:txBody>
          <a:bodyPr>
            <a:normAutofit fontScale="77500" lnSpcReduction="20000"/>
          </a:bodyPr>
          <a:lstStyle/>
          <a:p>
            <a:r>
              <a:rPr lang="ja-JP" altLang="en-US" dirty="0" smtClean="0"/>
              <a:t>ロックの自動化</a:t>
            </a:r>
            <a:endParaRPr lang="en-US" altLang="ja-JP" dirty="0" smtClean="0"/>
          </a:p>
          <a:p>
            <a:pPr lvl="1"/>
            <a:r>
              <a:rPr lang="en-US" altLang="ja-JP" dirty="0" smtClean="0"/>
              <a:t>TTL</a:t>
            </a:r>
            <a:r>
              <a:rPr lang="ja-JP" altLang="en-US" dirty="0" smtClean="0"/>
              <a:t>信号でのスイッチ切り替え</a:t>
            </a:r>
            <a:endParaRPr lang="en-US" altLang="ja-JP" dirty="0" smtClean="0"/>
          </a:p>
          <a:p>
            <a:pPr lvl="1"/>
            <a:r>
              <a:rPr lang="en-US" altLang="ja-JP" dirty="0" smtClean="0"/>
              <a:t>MC</a:t>
            </a:r>
            <a:r>
              <a:rPr lang="ja-JP" altLang="en-US" dirty="0" smtClean="0"/>
              <a:t>ロックの自動化、</a:t>
            </a:r>
            <a:r>
              <a:rPr lang="en-US" altLang="ja-JP" dirty="0" smtClean="0"/>
              <a:t>In-arm</a:t>
            </a:r>
            <a:r>
              <a:rPr lang="ja-JP" altLang="en-US" dirty="0" smtClean="0"/>
              <a:t>ロックの自動化、</a:t>
            </a:r>
            <a:r>
              <a:rPr lang="en-US" altLang="ja-JP" dirty="0" smtClean="0"/>
              <a:t>Per-arm</a:t>
            </a:r>
            <a:r>
              <a:rPr lang="ja-JP" altLang="en-US" dirty="0" smtClean="0"/>
              <a:t>ロックの自動化</a:t>
            </a:r>
            <a:endParaRPr lang="en-US" altLang="ja-JP" dirty="0" smtClean="0"/>
          </a:p>
          <a:p>
            <a:r>
              <a:rPr lang="ja-JP" altLang="en-US" dirty="0" smtClean="0"/>
              <a:t>現感度での一週間程度の観測</a:t>
            </a:r>
            <a:endParaRPr lang="en-US" altLang="ja-JP" dirty="0" smtClean="0"/>
          </a:p>
          <a:p>
            <a:pPr lvl="1"/>
            <a:r>
              <a:rPr lang="en-US" altLang="ja-JP" dirty="0" smtClean="0"/>
              <a:t>WFS</a:t>
            </a:r>
            <a:r>
              <a:rPr lang="ja-JP" altLang="en-US" dirty="0" smtClean="0"/>
              <a:t>、自動化を含む</a:t>
            </a:r>
            <a:endParaRPr lang="en-US" altLang="ja-JP" dirty="0" smtClean="0"/>
          </a:p>
          <a:p>
            <a:r>
              <a:rPr lang="ja-JP" altLang="en-US" dirty="0" smtClean="0"/>
              <a:t>入射パワーコントロール</a:t>
            </a:r>
            <a:endParaRPr lang="en-US" altLang="ja-JP" dirty="0" smtClean="0"/>
          </a:p>
          <a:p>
            <a:pPr lvl="1"/>
            <a:r>
              <a:rPr lang="ja-JP" altLang="en-US" dirty="0" smtClean="0"/>
              <a:t>各制御のゲインコントロールも含む</a:t>
            </a:r>
            <a:endParaRPr lang="en-US" altLang="ja-JP" dirty="0" smtClean="0"/>
          </a:p>
          <a:p>
            <a:r>
              <a:rPr lang="en-US" altLang="ja-JP" dirty="0" smtClean="0"/>
              <a:t>PMC</a:t>
            </a:r>
          </a:p>
          <a:p>
            <a:r>
              <a:rPr lang="ja-JP" altLang="en-US" dirty="0" smtClean="0"/>
              <a:t>低温化</a:t>
            </a:r>
            <a:endParaRPr lang="en-US" altLang="ja-JP" dirty="0" smtClean="0"/>
          </a:p>
          <a:p>
            <a:pPr lvl="1"/>
            <a:r>
              <a:rPr lang="ja-JP" altLang="en-US" dirty="0" smtClean="0"/>
              <a:t>ワイヤー交換、温度センサー取り付け、横とびら設置、３ヶ月を目安</a:t>
            </a:r>
            <a:endParaRPr lang="en-US" altLang="ja-JP" dirty="0" smtClean="0"/>
          </a:p>
          <a:p>
            <a:pPr lvl="1"/>
            <a:r>
              <a:rPr lang="ja-JP" altLang="en-US" dirty="0" smtClean="0"/>
              <a:t>低温ダンピング</a:t>
            </a:r>
            <a:endParaRPr lang="en-US" altLang="ja-JP" dirty="0" smtClean="0"/>
          </a:p>
          <a:p>
            <a:r>
              <a:rPr lang="ja-JP" altLang="en-US" dirty="0" smtClean="0"/>
              <a:t>デジタルシステム</a:t>
            </a:r>
            <a:endParaRPr lang="en-US" altLang="ja-JP" dirty="0" smtClean="0"/>
          </a:p>
          <a:p>
            <a:pPr lvl="1"/>
            <a:r>
              <a:rPr lang="en-US" altLang="ja-JP" dirty="0" smtClean="0"/>
              <a:t>whitening, </a:t>
            </a:r>
            <a:r>
              <a:rPr lang="en-US" altLang="ja-JP" dirty="0" err="1" smtClean="0"/>
              <a:t>dewhitening</a:t>
            </a:r>
            <a:r>
              <a:rPr lang="en-US" altLang="ja-JP" dirty="0" smtClean="0"/>
              <a:t>, anti-aliasing, anti-imaging filters</a:t>
            </a:r>
          </a:p>
        </p:txBody>
      </p:sp>
      <p:sp>
        <p:nvSpPr>
          <p:cNvPr id="8" name="Date Placeholder 3"/>
          <p:cNvSpPr>
            <a:spLocks noGrp="1"/>
          </p:cNvSpPr>
          <p:nvPr>
            <p:ph type="dt" sz="half" idx="2"/>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smtClean="0"/>
              <a:t>JGW-G08120402-00</a:t>
            </a:r>
            <a:endParaRPr lang="ja-JP" altLang="en-US" dirty="0"/>
          </a:p>
        </p:txBody>
      </p:sp>
      <p:sp>
        <p:nvSpPr>
          <p:cNvPr id="9"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10"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3</a:t>
            </a:fld>
            <a:endParaRPr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smtClean="0"/>
              <a:t>その他</a:t>
            </a:r>
            <a:endParaRPr lang="ja-JP" altLang="en-US" dirty="0"/>
          </a:p>
        </p:txBody>
      </p:sp>
      <p:sp>
        <p:nvSpPr>
          <p:cNvPr id="3" name="Content Placeholder 2"/>
          <p:cNvSpPr>
            <a:spLocks noGrp="1"/>
          </p:cNvSpPr>
          <p:nvPr>
            <p:ph idx="1"/>
          </p:nvPr>
        </p:nvSpPr>
        <p:spPr/>
        <p:txBody>
          <a:bodyPr>
            <a:normAutofit/>
          </a:bodyPr>
          <a:lstStyle/>
          <a:p>
            <a:r>
              <a:rPr lang="ja-JP" altLang="en-US" dirty="0" smtClean="0"/>
              <a:t>資金</a:t>
            </a:r>
            <a:endParaRPr lang="en-US" altLang="ja-JP" dirty="0" smtClean="0"/>
          </a:p>
          <a:p>
            <a:pPr lvl="1"/>
            <a:r>
              <a:rPr lang="ja-JP" altLang="en-US" dirty="0" smtClean="0"/>
              <a:t>プリンター、スペアレーザー、</a:t>
            </a:r>
            <a:r>
              <a:rPr lang="en-US" altLang="ja-JP" dirty="0" smtClean="0"/>
              <a:t>WFS</a:t>
            </a:r>
            <a:r>
              <a:rPr lang="ja-JP" altLang="en-US" dirty="0" smtClean="0"/>
              <a:t>用ピエゾ、</a:t>
            </a:r>
            <a:r>
              <a:rPr lang="en-US" altLang="ja-JP" dirty="0" smtClean="0"/>
              <a:t>RF network analyzer</a:t>
            </a:r>
          </a:p>
          <a:p>
            <a:r>
              <a:rPr lang="ja-JP" altLang="en-US" dirty="0" smtClean="0"/>
              <a:t>大掃除</a:t>
            </a:r>
            <a:endParaRPr lang="en-US" altLang="ja-JP" dirty="0" smtClean="0"/>
          </a:p>
        </p:txBody>
      </p:sp>
      <p:sp>
        <p:nvSpPr>
          <p:cNvPr id="11" name="Date Placeholder 3"/>
          <p:cNvSpPr>
            <a:spLocks noGrp="1"/>
          </p:cNvSpPr>
          <p:nvPr>
            <p:ph type="dt" sz="half" idx="2"/>
          </p:nvPr>
        </p:nvSpPr>
        <p:spPr>
          <a:xfrm>
            <a:off x="457200" y="6356354"/>
            <a:ext cx="1524002"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r>
              <a:rPr lang="en-US" altLang="ja-JP" smtClean="0"/>
              <a:t>JGW-G08120402-00</a:t>
            </a:r>
            <a:endParaRPr lang="ja-JP" altLang="en-US" dirty="0"/>
          </a:p>
        </p:txBody>
      </p:sp>
      <p:sp>
        <p:nvSpPr>
          <p:cNvPr id="12" name="Footer Placeholder 4"/>
          <p:cNvSpPr>
            <a:spLocks noGrp="1"/>
          </p:cNvSpPr>
          <p:nvPr>
            <p:ph type="ftr" sz="quarter" idx="3"/>
          </p:nvPr>
        </p:nvSpPr>
        <p:spPr>
          <a:xfrm>
            <a:off x="1981202" y="6356354"/>
            <a:ext cx="4952998" cy="365125"/>
          </a:xfrm>
          <a:prstGeom prst="rect">
            <a:avLst/>
          </a:prstGeom>
        </p:spPr>
        <p:txBody>
          <a:bodyPr vert="horz" lIns="91440" tIns="45720" rIns="91440" bIns="45720" rtlCol="0" anchor="ctr"/>
          <a:lstStyle>
            <a:lvl1pPr algn="ctr">
              <a:defRPr sz="1200">
                <a:solidFill>
                  <a:schemeClr val="bg1">
                    <a:lumMod val="75000"/>
                  </a:schemeClr>
                </a:solidFill>
                <a:latin typeface="Helvetica"/>
                <a:cs typeface="Helvetica"/>
              </a:defRPr>
            </a:lvl1pPr>
          </a:lstStyle>
          <a:p>
            <a:r>
              <a:rPr lang="en-US" altLang="ja-JP" smtClean="0"/>
              <a:t>2008/12/04 TAMA/CLIO weekly meeting,  CLIO team</a:t>
            </a:r>
            <a:endParaRPr lang="ja-JP" altLang="en-US" dirty="0"/>
          </a:p>
        </p:txBody>
      </p:sp>
      <p:sp>
        <p:nvSpPr>
          <p:cNvPr id="13" name="Slide Number Placeholder 5"/>
          <p:cNvSpPr>
            <a:spLocks noGrp="1"/>
          </p:cNvSpPr>
          <p:nvPr>
            <p:ph type="sldNum" sz="quarter" idx="4"/>
          </p:nvPr>
        </p:nvSpPr>
        <p:spPr>
          <a:xfrm>
            <a:off x="6934200" y="6356354"/>
            <a:ext cx="1752600" cy="365125"/>
          </a:xfrm>
          <a:prstGeom prst="rect">
            <a:avLst/>
          </a:prstGeom>
        </p:spPr>
        <p:txBody>
          <a:bodyPr vert="horz" lIns="91440" tIns="45720" rIns="91440" bIns="45720" rtlCol="0" anchor="ctr"/>
          <a:lstStyle>
            <a:lvl1pPr algn="r">
              <a:defRPr sz="1200">
                <a:solidFill>
                  <a:schemeClr val="bg1">
                    <a:lumMod val="75000"/>
                  </a:schemeClr>
                </a:solidFill>
                <a:latin typeface="Calibri"/>
                <a:cs typeface="Calibri"/>
              </a:defRPr>
            </a:lvl1pPr>
          </a:lstStyle>
          <a:p>
            <a:fld id="{EFE49F0B-4D2F-CF4B-9814-A6B66AADCA3D}" type="slidenum">
              <a:rPr lang="ja-JP" altLang="en-US" smtClean="0"/>
              <a:pPr/>
              <a:t>4</a:t>
            </a:fld>
            <a:endParaRPr lang="ja-JP"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TotalTime>
  <Words>281</Words>
  <Application>Microsoft Macintosh PowerPoint</Application>
  <PresentationFormat>On-screen Show (4:3)</PresentationFormat>
  <Paragraphs>44</Paragraphs>
  <Slides>4</Slides>
  <Notes>0</Notes>
  <HiddenSlides>0</HiddenSlides>
  <MMClips>0</MMClips>
  <ScaleCrop>false</ScaleCrop>
  <HeadingPairs>
    <vt:vector size="4" baseType="variant">
      <vt:variant>
        <vt:lpstr>Design Template</vt:lpstr>
      </vt:variant>
      <vt:variant>
        <vt:i4>1</vt:i4>
      </vt:variant>
      <vt:variant>
        <vt:lpstr>Slide Titles</vt:lpstr>
      </vt:variant>
      <vt:variant>
        <vt:i4>4</vt:i4>
      </vt:variant>
    </vt:vector>
  </HeadingPairs>
  <TitlesOfParts>
    <vt:vector size="5" baseType="lpstr">
      <vt:lpstr>Office Theme</vt:lpstr>
      <vt:lpstr>CLIO task 分担（素案）</vt:lpstr>
      <vt:lpstr>CLIO task 分担リスト</vt:lpstr>
      <vt:lpstr>CLIO task 分担リスト</vt:lpstr>
      <vt:lpstr>その他</vt:lpstr>
    </vt:vector>
  </TitlesOfParts>
  <Company>LIGO</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CLIO task 分担（素案）</dc:title>
  <dc:creator>Osamu</dc:creator>
  <cp:lastModifiedBy>Osamu</cp:lastModifiedBy>
  <cp:revision>6</cp:revision>
  <cp:lastPrinted>2008-12-04T01:37:10Z</cp:lastPrinted>
  <dcterms:created xsi:type="dcterms:W3CDTF">2008-12-04T02:05:17Z</dcterms:created>
  <dcterms:modified xsi:type="dcterms:W3CDTF">2008-12-04T02:08:34Z</dcterms:modified>
</cp:coreProperties>
</file>