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748" r:id="rId2"/>
    <p:sldId id="752" r:id="rId3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00FF"/>
    <a:srgbClr val="008000"/>
    <a:srgbClr val="01B0F0"/>
    <a:srgbClr val="76D6FF"/>
    <a:srgbClr val="66CCFF"/>
    <a:srgbClr val="0080FF"/>
    <a:srgbClr val="00FF00"/>
    <a:srgbClr val="00FF80"/>
    <a:srgbClr val="008040"/>
    <a:srgbClr val="FF6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間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スタイルなし/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テーマ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テーマ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テーマ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46F890A9-2807-4EBB-B81D-B2AA78EC7F39}" styleName="濃色 2 - アクセント 5/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中間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中間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中間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64"/>
    <p:restoredTop sz="95652" autoAdjust="0"/>
  </p:normalViewPr>
  <p:slideViewPr>
    <p:cSldViewPr snapToGrid="0" snapToObjects="1">
      <p:cViewPr varScale="1">
        <p:scale>
          <a:sx n="105" d="100"/>
          <a:sy n="105" d="100"/>
        </p:scale>
        <p:origin x="920" y="200"/>
      </p:cViewPr>
      <p:guideLst>
        <p:guide orient="horz" pos="2160"/>
        <p:guide pos="30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6CD93-B0F4-8C46-B438-09D0C035BB3D}" type="datetimeFigureOut">
              <a:rPr lang="ja-JP" altLang="en-US" smtClean="0"/>
              <a:pPr/>
              <a:t>2019/3/26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F1390-6B05-2849-A41C-E5CD9A51314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90545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EBD43-3642-5441-8EEB-1270FA20BA7B}" type="datetimeFigureOut">
              <a:rPr lang="ja-JP" altLang="en-US" smtClean="0"/>
              <a:pPr/>
              <a:t>2019/3/26</a:t>
            </a:fld>
            <a:endParaRPr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57B5AC-7AF3-BE4A-BF3E-A8B3247CD7F3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1302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7B5AC-7AF3-BE4A-BF3E-A8B3247CD7F3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13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57B5AC-7AF3-BE4A-BF3E-A8B3247CD7F3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2468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 altLang="ja-JP" dirty="0" smtClean="0"/>
              <a:t>Click to edit Master title style</a:t>
            </a:r>
            <a:endParaRPr lang="ja-JP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 smtClean="0"/>
              <a:t>Click to edit Master subtitle style</a:t>
            </a:r>
            <a:endParaRPr lang="ja-JP" alt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2" y="6356354"/>
            <a:ext cx="495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7F7F7F"/>
                </a:solidFill>
                <a:latin typeface="Helvetica"/>
                <a:cs typeface="Helvetica"/>
              </a:defRPr>
            </a:lvl1pPr>
          </a:lstStyle>
          <a:p>
            <a:r>
              <a:rPr lang="en-US" altLang="ja-JP" smtClean="0"/>
              <a:t>2018/9/3 KAGRA extended chief meeting at Toyama Univ.</a:t>
            </a:r>
            <a:endParaRPr lang="ja-JP" alt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1524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7F7F7F"/>
                </a:solidFill>
              </a:defRPr>
            </a:lvl1pPr>
          </a:lstStyle>
          <a:p>
            <a:r>
              <a:rPr lang="en-US" altLang="ja-JP" smtClean="0"/>
              <a:t>JGW-G1808950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2" y="6356354"/>
            <a:ext cx="495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7F7F7F"/>
                </a:solidFill>
                <a:latin typeface="Helvetica"/>
                <a:cs typeface="Helvetica"/>
              </a:defRPr>
            </a:lvl1pPr>
          </a:lstStyle>
          <a:p>
            <a:r>
              <a:rPr lang="en-US" altLang="ja-JP" smtClean="0"/>
              <a:t>2018/9/3 KAGRA extended chief meeting at Toyama Univ.</a:t>
            </a:r>
            <a:endParaRPr lang="ja-JP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356354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fld id="{EFE49F0B-4D2F-CF4B-9814-A6B66AADCA3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1524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7F7F7F"/>
                </a:solidFill>
              </a:defRPr>
            </a:lvl1pPr>
          </a:lstStyle>
          <a:p>
            <a:r>
              <a:rPr lang="en-US" altLang="ja-JP" smtClean="0"/>
              <a:t>JGW-G1808950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135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  <a:endParaRPr lang="ja-JP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135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1524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smtClean="0"/>
              <a:t>JGW-G1808950</a:t>
            </a:r>
            <a:endParaRPr lang="ja-JP" alt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2" y="6356354"/>
            <a:ext cx="495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 altLang="ja-JP" smtClean="0"/>
              <a:t>2018/9/3 KAGRA extended chief meeting at Toyama Univ.</a:t>
            </a:r>
            <a:endParaRPr lang="ja-JP" alt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356354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EFE49F0B-4D2F-CF4B-9814-A6B66AADCA3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8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0362"/>
            <a:ext cx="4040188" cy="4495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0362"/>
            <a:ext cx="4041775" cy="4495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ja-JP" alt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1524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smtClean="0"/>
              <a:t>JGW-G1808950</a:t>
            </a:r>
            <a:endParaRPr lang="ja-JP" alt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81202" y="6356354"/>
            <a:ext cx="495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 altLang="ja-JP" smtClean="0"/>
              <a:t>2018/9/3 KAGRA extended chief meeting at Toyama Univ.</a:t>
            </a:r>
            <a:endParaRPr lang="ja-JP" alt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356354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EFE49F0B-4D2F-CF4B-9814-A6B66AADCA3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90600"/>
            <a:ext cx="5111750" cy="51355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  <a:endParaRPr lang="ja-JP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1"/>
            <a:ext cx="3008313" cy="51355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1524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smtClean="0"/>
              <a:t>JGW-G1808950</a:t>
            </a:r>
            <a:endParaRPr lang="ja-JP" alt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2" y="6356354"/>
            <a:ext cx="495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 altLang="ja-JP" smtClean="0"/>
              <a:t>2018/9/3 KAGRA extended chief meeting at Toyama Univ.</a:t>
            </a:r>
            <a:endParaRPr lang="ja-JP" alt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356354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EFE49F0B-4D2F-CF4B-9814-A6B66AADCA3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81202" y="152401"/>
            <a:ext cx="6705598" cy="6858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ja-JP" smtClean="0"/>
              <a:t>Click to edit Master title style</a:t>
            </a:r>
            <a:endParaRPr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90599"/>
            <a:ext cx="5486400" cy="3736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1524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smtClean="0"/>
              <a:t>JGW-G1808950</a:t>
            </a:r>
            <a:endParaRPr lang="ja-JP" alt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2" y="6356354"/>
            <a:ext cx="495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 altLang="ja-JP" smtClean="0"/>
              <a:t>2018/9/3 KAGRA extended chief meeting at Toyama Univ.</a:t>
            </a:r>
            <a:endParaRPr lang="ja-JP" alt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356354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EFE49F0B-4D2F-CF4B-9814-A6B66AADCA3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2" y="152401"/>
            <a:ext cx="5486398" cy="6858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 dirty="0" smtClean="0"/>
              <a:t>Click to edit Master title style</a:t>
            </a:r>
            <a:endParaRPr lang="ja-JP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289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  <a:endParaRPr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15240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altLang="ja-JP" smtClean="0"/>
              <a:t>JGW-G1808950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1202" y="6356354"/>
            <a:ext cx="4952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 altLang="ja-JP" smtClean="0"/>
              <a:t>2018/9/3 KAGRA extended chief meeting at Toyama Univ.</a:t>
            </a: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356354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defRPr>
            </a:lvl1pPr>
          </a:lstStyle>
          <a:p>
            <a:fld id="{EFE49F0B-4D2F-CF4B-9814-A6B66AADCA3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905256"/>
            <a:ext cx="8229600" cy="9144"/>
          </a:xfrm>
          <a:prstGeom prst="line">
            <a:avLst/>
          </a:prstGeom>
          <a:ln w="53975" cap="flat" cmpd="sng" algn="ctr">
            <a:solidFill>
              <a:srgbClr val="4F81B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図 9" descr="1.png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258096"/>
            <a:ext cx="1143000" cy="50390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200" b="0" kern="1200">
          <a:solidFill>
            <a:srgbClr val="0033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klog.icrr.u-tokyo.ac.jp/osl/?r=845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Strategy for TF measurement and matrix diagonalization for ITMX.</a:t>
            </a:r>
            <a:endParaRPr lang="en-US" altLang="ja-JP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457199" y="1066800"/>
            <a:ext cx="8081319" cy="5289550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TF measurement:</a:t>
            </a:r>
          </a:p>
          <a:p>
            <a:pPr lvl="1"/>
            <a:r>
              <a:rPr lang="en-US" altLang="ja-JP" dirty="0" smtClean="0"/>
              <a:t>Possible to try it from this week, or from 4/1.</a:t>
            </a:r>
          </a:p>
          <a:p>
            <a:pPr lvl="1"/>
            <a:r>
              <a:rPr lang="en-US" altLang="ja-JP" dirty="0" smtClean="0"/>
              <a:t>It may need a cavity.</a:t>
            </a:r>
          </a:p>
          <a:p>
            <a:r>
              <a:rPr lang="en-US" altLang="ja-JP" dirty="0" smtClean="0"/>
              <a:t>Matrix diagonalization</a:t>
            </a:r>
          </a:p>
          <a:p>
            <a:pPr lvl="1"/>
            <a:r>
              <a:rPr lang="en-US" altLang="ja-JP" dirty="0" smtClean="0"/>
              <a:t>Needs low temperature.</a:t>
            </a:r>
          </a:p>
          <a:p>
            <a:pPr lvl="1"/>
            <a:r>
              <a:rPr lang="en-US" altLang="ja-JP" dirty="0" smtClean="0"/>
              <a:t>Possible to try to establish method right now.</a:t>
            </a:r>
          </a:p>
          <a:p>
            <a:r>
              <a:rPr lang="en-US" altLang="ja-JP" dirty="0" smtClean="0"/>
              <a:t>Discussion will be held on 4/2</a:t>
            </a:r>
          </a:p>
          <a:p>
            <a:endParaRPr lang="en-US" altLang="ja-JP" dirty="0" smtClean="0">
              <a:hlinkClick r:id="rId3"/>
            </a:endParaRPr>
          </a:p>
          <a:p>
            <a:r>
              <a:rPr lang="en-US" altLang="ja-JP" dirty="0" smtClean="0">
                <a:hlinkClick r:id="rId3"/>
              </a:rPr>
              <a:t>http</a:t>
            </a:r>
            <a:r>
              <a:rPr lang="en-US" altLang="ja-JP" dirty="0">
                <a:hlinkClick r:id="rId3"/>
              </a:rPr>
              <a:t>://klog.icrr.u-tokyo.ac.jp/osl/?r=8454</a:t>
            </a:r>
            <a:r>
              <a:rPr lang="en-US" altLang="ja-JP" dirty="0"/>
              <a:t>: Estimation for L motion of </a:t>
            </a:r>
            <a:r>
              <a:rPr lang="en-US" altLang="ja-JP" dirty="0" smtClean="0"/>
              <a:t>EMTX</a:t>
            </a:r>
          </a:p>
          <a:p>
            <a:r>
              <a:rPr lang="en-US" altLang="ja-JP" dirty="0" smtClean="0"/>
              <a:t>Cooling at ITMY might be stopped around 90K.</a:t>
            </a:r>
            <a:endParaRPr lang="en-US" altLang="ja-JP" dirty="0" smtClean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E49F0B-4D2F-CF4B-9814-A6B66AADCA3D}" type="slidenum">
              <a:rPr lang="ja-JP" altLang="en-US" smtClean="0"/>
              <a:pPr/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454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16876" y="238496"/>
            <a:ext cx="6250457" cy="6858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How to avoid troubles</a:t>
            </a:r>
            <a:endParaRPr lang="en-US" altLang="ja-JP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Better design</a:t>
            </a:r>
          </a:p>
          <a:p>
            <a:pPr marL="857250" lvl="1" indent="-457200"/>
            <a:r>
              <a:rPr lang="en-US" altLang="ja-JP" dirty="0" smtClean="0"/>
              <a:t>wide-range</a:t>
            </a:r>
          </a:p>
          <a:p>
            <a:pPr marL="857250" lvl="1" indent="-457200"/>
            <a:r>
              <a:rPr lang="en-US" altLang="ja-JP" dirty="0" smtClean="0"/>
              <a:t>easy access</a:t>
            </a:r>
          </a:p>
          <a:p>
            <a:pPr marL="857250" lvl="1" indent="-457200"/>
            <a:r>
              <a:rPr lang="en-US" altLang="ja-JP" dirty="0" smtClean="0"/>
              <a:t>redundancy</a:t>
            </a:r>
            <a:endParaRPr lang="en-US" altLang="ja-JP" dirty="0" smtClean="0"/>
          </a:p>
          <a:p>
            <a:r>
              <a:rPr lang="en-US" altLang="ja-JP" dirty="0" smtClean="0"/>
              <a:t>Quality control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Sharing information: specifications, drawing, measured data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Check status carefully before going to the next step.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Manual</a:t>
            </a:r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Daily check, with assignment sheet </a:t>
            </a:r>
            <a:r>
              <a:rPr lang="en-US" altLang="ja-JP" smtClean="0">
                <a:solidFill>
                  <a:srgbClr val="FF0000"/>
                </a:solidFill>
              </a:rPr>
              <a:t>and check list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en-US" altLang="ja-JP" dirty="0" smtClean="0"/>
              <a:t>Trouble</a:t>
            </a:r>
          </a:p>
          <a:p>
            <a:pPr lvl="1"/>
            <a:r>
              <a:rPr lang="en-US" altLang="ja-JP" dirty="0" smtClean="0"/>
              <a:t>Bad design</a:t>
            </a:r>
          </a:p>
          <a:p>
            <a:pPr lvl="1"/>
            <a:r>
              <a:rPr lang="en-US" altLang="ja-JP" dirty="0" smtClean="0"/>
              <a:t>Human error</a:t>
            </a:r>
          </a:p>
          <a:p>
            <a:pPr lvl="1"/>
            <a:r>
              <a:rPr lang="en-US" altLang="ja-JP" dirty="0" smtClean="0"/>
              <a:t>Non avoidable trouble</a:t>
            </a:r>
          </a:p>
          <a:p>
            <a:pPr lvl="1"/>
            <a:r>
              <a:rPr lang="en-US" altLang="ja-JP" dirty="0" smtClean="0"/>
              <a:t>Sudden trouble</a:t>
            </a:r>
          </a:p>
          <a:p>
            <a:r>
              <a:rPr lang="en-US" altLang="ja-JP" dirty="0" smtClean="0"/>
              <a:t>Enough human resources.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FE49F0B-4D2F-CF4B-9814-A6B66AADCA3D}" type="slidenum">
              <a:rPr lang="ja-JP" altLang="en-US" smtClean="0"/>
              <a:pPr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649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  <a:effectLst>
          <a:outerShdw blurRad="50800" dist="38100" dir="2700000">
            <a:srgbClr val="000000">
              <a:alpha val="43000"/>
            </a:srgbClr>
          </a:outerShdw>
        </a:effectLst>
      </a:spPr>
      <a:bodyPr wrap="square" rtlCol="0">
        <a:spAutoFit/>
      </a:bodyPr>
      <a:lstStyle>
        <a:defPPr algn="ctr">
          <a:lnSpc>
            <a:spcPts val="1660"/>
          </a:lnSpc>
          <a:defRPr b="1" dirty="0" smtClean="0">
            <a:solidFill>
              <a:schemeClr val="accent4">
                <a:lumMod val="60000"/>
                <a:lumOff val="40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93830</TotalTime>
  <Words>132</Words>
  <Application>Microsoft Macintosh PowerPoint</Application>
  <PresentationFormat>画面に合わせる (4:3)</PresentationFormat>
  <Paragraphs>31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Calibri</vt:lpstr>
      <vt:lpstr>Helvetica</vt:lpstr>
      <vt:lpstr>ＭＳ Ｐゴシック</vt:lpstr>
      <vt:lpstr>Arial</vt:lpstr>
      <vt:lpstr>Office Theme</vt:lpstr>
      <vt:lpstr>Strategy for TF measurement and matrix diagonalization for ITMX.</vt:lpstr>
      <vt:lpstr>How to avoid troubles</vt:lpstr>
    </vt:vector>
  </TitlesOfParts>
  <Company>LIGO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CLIO task 分担（素案）</dc:title>
  <dc:creator>Osamu</dc:creator>
  <cp:lastModifiedBy>Microsoft Office ユーザー</cp:lastModifiedBy>
  <cp:revision>1193</cp:revision>
  <cp:lastPrinted>2019-02-27T22:56:01Z</cp:lastPrinted>
  <dcterms:created xsi:type="dcterms:W3CDTF">2010-11-01T12:35:03Z</dcterms:created>
  <dcterms:modified xsi:type="dcterms:W3CDTF">2019-03-26T05:18:22Z</dcterms:modified>
</cp:coreProperties>
</file>