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E05A-754B-874B-8237-3BDEF9B3DED7}" type="datetimeFigureOut">
              <a:rPr lang="ja-JP" altLang="en-US" smtClean="0"/>
              <a:t>14.11.1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DA57-5809-5D4A-86C5-18D2E1CB51F2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Skitch から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4138" b="59235"/>
              <a:stretch>
                <a:fillRect/>
              </a:stretch>
            </p:blipFill>
          </mc:Choice>
          <mc:Fallback>
            <p:blipFill>
              <a:blip r:embed="rId3"/>
              <a:srcRect l="54138" b="59235"/>
              <a:stretch>
                <a:fillRect/>
              </a:stretch>
            </p:blipFill>
          </mc:Fallback>
        </mc:AlternateContent>
        <p:spPr>
          <a:xfrm>
            <a:off x="144833" y="690370"/>
            <a:ext cx="8907385" cy="494843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963514" y="6204923"/>
            <a:ext cx="3811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470 person-week by staff (840 of total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48872" y="5893006"/>
            <a:ext cx="658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iKAGRA</a:t>
            </a:r>
            <a:r>
              <a:rPr kumimoji="1" lang="en-US" altLang="ja-JP" dirty="0" smtClean="0"/>
              <a:t>: from installation to operation (commissioning </a:t>
            </a:r>
            <a:r>
              <a:rPr lang="en-US" altLang="ja-JP" dirty="0" smtClean="0"/>
              <a:t>not included)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Macintosh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KEK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齊藤 芳男</dc:creator>
  <cp:lastModifiedBy>齊藤 芳男</cp:lastModifiedBy>
  <cp:revision>2</cp:revision>
  <dcterms:created xsi:type="dcterms:W3CDTF">2014-11-01T04:19:15Z</dcterms:created>
  <dcterms:modified xsi:type="dcterms:W3CDTF">2014-11-01T04:24:06Z</dcterms:modified>
</cp:coreProperties>
</file>