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3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6649F-8221-6F4A-AB56-AB39A6AE207A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693A-9252-5443-9999-925E8DC2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meeting Jan 19 KEK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Kieran Craig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4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8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Earthquake stoppers threaded at the other end for cap attachment (M8 thread)</a:t>
            </a:r>
            <a:endParaRPr lang="en-US" dirty="0"/>
          </a:p>
        </p:txBody>
      </p:sp>
      <p:pic>
        <p:nvPicPr>
          <p:cNvPr id="6" name="Picture 5" descr="20160119_1049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0" y="2085214"/>
            <a:ext cx="5958634" cy="47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5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ANSYS workbench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fiber prototype ANSYS Workbench model for Q estimation</a:t>
            </a:r>
          </a:p>
          <a:p>
            <a:r>
              <a:rPr lang="en-US" dirty="0" smtClean="0"/>
              <a:t>Previous problem: importing geometry from CAD fused all parts to one body</a:t>
            </a:r>
          </a:p>
          <a:p>
            <a:pPr lvl="1"/>
            <a:r>
              <a:rPr lang="en-US" dirty="0" smtClean="0"/>
              <a:t>Solved by importing via STEP files. </a:t>
            </a:r>
          </a:p>
          <a:p>
            <a:r>
              <a:rPr lang="en-US" dirty="0" smtClean="0"/>
              <a:t>Added effects of gravity</a:t>
            </a:r>
          </a:p>
          <a:p>
            <a:r>
              <a:rPr lang="en-US" dirty="0" smtClean="0"/>
              <a:t>Should be able to solve this week to obtain </a:t>
            </a:r>
            <a:r>
              <a:rPr lang="en-US" dirty="0" err="1" smtClean="0"/>
              <a:t>E_i</a:t>
            </a:r>
            <a:r>
              <a:rPr lang="en-US" dirty="0" smtClean="0"/>
              <a:t>/</a:t>
            </a:r>
            <a:r>
              <a:rPr lang="en-US" dirty="0" err="1" smtClean="0"/>
              <a:t>E_total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 and intermediate mass</a:t>
            </a:r>
            <a:endParaRPr lang="en-US" dirty="0"/>
          </a:p>
        </p:txBody>
      </p:sp>
      <p:pic>
        <p:nvPicPr>
          <p:cNvPr id="6" name="Picture 5" descr="20160119_1045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1" y="1417638"/>
            <a:ext cx="4369445" cy="5062314"/>
          </a:xfrm>
          <a:prstGeom prst="rect">
            <a:avLst/>
          </a:prstGeom>
        </p:spPr>
      </p:pic>
      <p:pic>
        <p:nvPicPr>
          <p:cNvPr id="8" name="Picture 7" descr="20160119_104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86" y="1951011"/>
            <a:ext cx="4605714" cy="43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6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mass on frame</a:t>
            </a:r>
            <a:endParaRPr lang="en-US" dirty="0"/>
          </a:p>
        </p:txBody>
      </p:sp>
      <p:pic>
        <p:nvPicPr>
          <p:cNvPr id="8" name="Picture 7" descr="20160119_1046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50" y="1417638"/>
            <a:ext cx="3683581" cy="51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Framing leaves little space for fiber!</a:t>
            </a:r>
            <a:endParaRPr lang="en-US" dirty="0"/>
          </a:p>
        </p:txBody>
      </p:sp>
      <p:pic>
        <p:nvPicPr>
          <p:cNvPr id="5" name="Picture 4" descr="20160119_1046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6293" y="-139425"/>
            <a:ext cx="4564800" cy="81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at the bottom – should remove for earthquake stoppers</a:t>
            </a:r>
            <a:endParaRPr lang="en-US" dirty="0"/>
          </a:p>
        </p:txBody>
      </p:sp>
      <p:pic>
        <p:nvPicPr>
          <p:cNvPr id="6" name="Picture 5" descr="20160119_1046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4" y="1607686"/>
            <a:ext cx="8843359" cy="49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4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5" y="287395"/>
            <a:ext cx="84200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Engineers square (</a:t>
            </a:r>
            <a:r>
              <a:rPr lang="ja-JP" altLang="en-US" dirty="0" smtClean="0"/>
              <a:t>スコヤ</a:t>
            </a:r>
            <a:r>
              <a:rPr lang="en-US" dirty="0" smtClean="0"/>
              <a:t>) for keeping everything 90 degrees during assembly</a:t>
            </a:r>
            <a:endParaRPr lang="en-US" dirty="0"/>
          </a:p>
        </p:txBody>
      </p:sp>
      <p:pic>
        <p:nvPicPr>
          <p:cNvPr id="6" name="Picture 5" descr="20160119_104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1" y="1891395"/>
            <a:ext cx="6172740" cy="44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Micrometers (we have 4) for tensioning blade springs</a:t>
            </a:r>
            <a:endParaRPr lang="en-US" dirty="0"/>
          </a:p>
        </p:txBody>
      </p:sp>
      <p:pic>
        <p:nvPicPr>
          <p:cNvPr id="6" name="Picture 5" descr="20160119_104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227491" y="135100"/>
            <a:ext cx="2543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Micrometer attached to IM</a:t>
            </a:r>
            <a:endParaRPr lang="en-US" dirty="0"/>
          </a:p>
        </p:txBody>
      </p:sp>
      <p:pic>
        <p:nvPicPr>
          <p:cNvPr id="6" name="Picture 5" descr="20160119_1048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9" y="1526628"/>
            <a:ext cx="8608357" cy="48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8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Outstanding problem: earthquake stoppers don’t fit into frame. Submitted to workshop for correction. </a:t>
            </a:r>
            <a:endParaRPr lang="en-US" dirty="0"/>
          </a:p>
        </p:txBody>
      </p:sp>
      <p:pic>
        <p:nvPicPr>
          <p:cNvPr id="6" name="Picture 5" descr="20160119_104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70" y="2049752"/>
            <a:ext cx="5000648" cy="460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133</Words>
  <Application>Microsoft Office PowerPoint</Application>
  <PresentationFormat>画面に合わせる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Theme</vt:lpstr>
      <vt:lpstr>Cryo meeting Jan 19 KEK </vt:lpstr>
      <vt:lpstr>Frame and intermediate mass</vt:lpstr>
      <vt:lpstr>Intermediate mass on frame</vt:lpstr>
      <vt:lpstr>Framing leaves little space for fiber!</vt:lpstr>
      <vt:lpstr>Same at the bottom – should remove for earthquake stoppers</vt:lpstr>
      <vt:lpstr>Engineers square (スコヤ) for keeping everything 90 degrees during assembly</vt:lpstr>
      <vt:lpstr>Micrometers (we have 4) for tensioning blade springs</vt:lpstr>
      <vt:lpstr>Micrometer attached to IM</vt:lpstr>
      <vt:lpstr>Outstanding problem: earthquake stoppers don’t fit into frame. Submitted to workshop for correction. </vt:lpstr>
      <vt:lpstr>Earthquake stoppers threaded at the other end for cap attachment (M8 thread)</vt:lpstr>
      <vt:lpstr>ANSYS workbench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 meeting Jan 19 KEK</dc:title>
  <dc:creator>Kieran</dc:creator>
  <cp:lastModifiedBy>Kazuhiro Yamamoto</cp:lastModifiedBy>
  <cp:revision>7</cp:revision>
  <dcterms:created xsi:type="dcterms:W3CDTF">2016-01-19T04:34:59Z</dcterms:created>
  <dcterms:modified xsi:type="dcterms:W3CDTF">2016-01-19T12:22:01Z</dcterms:modified>
</cp:coreProperties>
</file>