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7BD72-6519-704F-B734-1A1B33B60CF3}" type="datetimeFigureOut">
              <a:rPr lang="ja-JP" altLang="en-US" smtClean="0"/>
              <a:pPr/>
              <a:t>14.4.15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964D1-C89E-CF46-9B14-3AC0A90C1EB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F6313-C213-3443-887A-2511E63CC49E}" type="datetimeFigureOut">
              <a:rPr lang="ja-JP" altLang="en-US" smtClean="0"/>
              <a:pPr/>
              <a:t>14.4.15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91DF7-8AE1-8E41-A3C6-4322042A96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8632-E792-A043-AB6B-E7EEC5059952}" type="datetime1">
              <a:rPr lang="ja-JP" altLang="en-US" smtClean="0"/>
              <a:pPr/>
              <a:t>14.4.15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C210-5E81-A24D-819D-2E725FE81DDB}" type="datetime1">
              <a:rPr lang="ja-JP" altLang="en-US" smtClean="0"/>
              <a:pPr/>
              <a:t>14.4.15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A92C-39B5-F24F-B2C7-C93232FA8633}" type="datetime1">
              <a:rPr lang="ja-JP" altLang="en-US" smtClean="0"/>
              <a:pPr/>
              <a:t>14.4.15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E654-9073-5443-820B-04B331477334}" type="datetime1">
              <a:rPr lang="ja-JP" altLang="en-US" smtClean="0"/>
              <a:pPr/>
              <a:t>14.4.15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08A0-7064-FE47-A8BE-B406E11B2D71}" type="datetime1">
              <a:rPr lang="ja-JP" altLang="en-US" smtClean="0"/>
              <a:pPr/>
              <a:t>14.4.15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ECB7-1E0E-4E41-AB86-BA75FF1302B1}" type="datetime1">
              <a:rPr lang="ja-JP" altLang="en-US" smtClean="0"/>
              <a:pPr/>
              <a:t>14.4.15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6610-4DA6-8245-AC7F-CF692B13C5DD}" type="datetime1">
              <a:rPr lang="ja-JP" altLang="en-US" smtClean="0"/>
              <a:pPr/>
              <a:t>14.4.15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047D-CCBC-5F43-89DD-4CEA5352FA99}" type="datetime1">
              <a:rPr lang="ja-JP" altLang="en-US" smtClean="0"/>
              <a:pPr/>
              <a:t>14.4.15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8A5C-DC59-634C-B724-A96A31143B66}" type="datetime1">
              <a:rPr lang="ja-JP" altLang="en-US" smtClean="0"/>
              <a:pPr/>
              <a:t>14.4.15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33C9-5392-1A4B-BDF1-FF6DD913D47C}" type="datetime1">
              <a:rPr lang="ja-JP" altLang="en-US" smtClean="0"/>
              <a:pPr/>
              <a:t>14.4.15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31D7-C19C-6D45-AD57-AFF806882F07}" type="datetime1">
              <a:rPr lang="ja-JP" altLang="en-US" smtClean="0"/>
              <a:pPr/>
              <a:t>14.4.15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08351-F9E3-F645-9984-885427F4BAEC}" type="datetime1">
              <a:rPr lang="ja-JP" altLang="en-US" smtClean="0"/>
              <a:pPr/>
              <a:t>14.4.15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31988-E86E-7D44-A63F-4A5C17CF7F6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Report from MESCO meeting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2014.04.10</a:t>
            </a:r>
          </a:p>
          <a:p>
            <a:r>
              <a:rPr lang="en-US" altLang="ja-JP" dirty="0" smtClean="0"/>
              <a:t>Suzuki, </a:t>
            </a:r>
            <a:r>
              <a:rPr lang="en-US" altLang="ja-JP" dirty="0" err="1" smtClean="0"/>
              <a:t>Tomaru</a:t>
            </a:r>
            <a:r>
              <a:rPr lang="en-US" altLang="ja-JP" dirty="0" smtClean="0"/>
              <a:t>, Kimura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043" y="183827"/>
            <a:ext cx="3710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/>
              <a:t>1. Present Tunnel Condition</a:t>
            </a:r>
            <a:endParaRPr kumimoji="1" lang="ja-JP" altLang="en-US" sz="2400" b="1" u="sng" dirty="0"/>
          </a:p>
        </p:txBody>
      </p:sp>
      <p:pic>
        <p:nvPicPr>
          <p:cNvPr id="5" name="図 4" descr="DSCN1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849" y="260350"/>
            <a:ext cx="1949450" cy="1463675"/>
          </a:xfrm>
          <a:prstGeom prst="rect">
            <a:avLst/>
          </a:prstGeom>
        </p:spPr>
      </p:pic>
      <p:pic>
        <p:nvPicPr>
          <p:cNvPr id="6" name="図 5" descr="DSCN11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5" y="829327"/>
            <a:ext cx="4326366" cy="3248298"/>
          </a:xfrm>
          <a:prstGeom prst="rect">
            <a:avLst/>
          </a:prstGeom>
        </p:spPr>
      </p:pic>
      <p:pic>
        <p:nvPicPr>
          <p:cNvPr id="7" name="図 6" descr="DSCN11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409" y="2868385"/>
            <a:ext cx="4640410" cy="3484086"/>
          </a:xfrm>
          <a:prstGeom prst="rect">
            <a:avLst/>
          </a:prstGeom>
        </p:spPr>
      </p:pic>
      <p:pic>
        <p:nvPicPr>
          <p:cNvPr id="8" name="図 7" descr="DSCN11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28" y="4169541"/>
            <a:ext cx="3373031" cy="253252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684363" y="4913194"/>
            <a:ext cx="144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Cryostat base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N11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97" y="228856"/>
            <a:ext cx="4038195" cy="3031935"/>
          </a:xfrm>
          <a:prstGeom prst="rect">
            <a:avLst/>
          </a:prstGeom>
        </p:spPr>
      </p:pic>
      <p:pic>
        <p:nvPicPr>
          <p:cNvPr id="3" name="図 2" descr="DSCN11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60" y="228856"/>
            <a:ext cx="4038195" cy="3031935"/>
          </a:xfrm>
          <a:prstGeom prst="rect">
            <a:avLst/>
          </a:prstGeom>
        </p:spPr>
      </p:pic>
      <p:pic>
        <p:nvPicPr>
          <p:cNvPr id="5" name="図 4" descr="DSCN11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90" y="3615570"/>
            <a:ext cx="4038195" cy="3031935"/>
          </a:xfrm>
          <a:prstGeom prst="rect">
            <a:avLst/>
          </a:prstGeom>
        </p:spPr>
      </p:pic>
      <p:pic>
        <p:nvPicPr>
          <p:cNvPr id="6" name="図 5" descr="DSCN11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760" y="3615570"/>
            <a:ext cx="4038196" cy="303193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53498" y="228856"/>
            <a:ext cx="2625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Type-A hole </a:t>
            </a:r>
          </a:p>
          <a:p>
            <a:r>
              <a:rPr kumimoji="1" lang="en-US" altLang="ja-JP" dirty="0" smtClean="0">
                <a:solidFill>
                  <a:srgbClr val="FFFFFF"/>
                </a:solidFill>
              </a:rPr>
              <a:t>(view from </a:t>
            </a:r>
            <a:r>
              <a:rPr lang="en-US" altLang="ja-JP" dirty="0" smtClean="0">
                <a:solidFill>
                  <a:srgbClr val="FFFFFF"/>
                </a:solidFill>
              </a:rPr>
              <a:t>cryostat room</a:t>
            </a:r>
            <a:r>
              <a:rPr kumimoji="1" lang="en-US" altLang="ja-JP" dirty="0" smtClean="0">
                <a:solidFill>
                  <a:srgbClr val="FFFFFF"/>
                </a:solidFill>
              </a:rPr>
              <a:t>)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3220" y="1771424"/>
            <a:ext cx="166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Hooking anchor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7773" y="3795199"/>
            <a:ext cx="234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Upper room for Type-A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87491" y="4740432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Hooking anchor points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at upper room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2043" y="307066"/>
            <a:ext cx="383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/>
              <a:t>2. MESCO Meeting Summary</a:t>
            </a:r>
            <a:endParaRPr kumimoji="1" lang="ja-JP" altLang="en-US" sz="2400" b="1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4484" y="1236654"/>
            <a:ext cx="8252316" cy="446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dirty="0" smtClean="0"/>
              <a:t>• Carrying cart for cryostat will be fabricated soon. </a:t>
            </a:r>
            <a:r>
              <a:rPr lang="en-US" altLang="ja-JP" dirty="0" smtClean="0"/>
              <a:t>We got the CAD. See next page.</a:t>
            </a:r>
          </a:p>
          <a:p>
            <a:pPr>
              <a:spcAft>
                <a:spcPts val="600"/>
              </a:spcAft>
            </a:pPr>
            <a:r>
              <a:rPr kumimoji="1" lang="en-US" altLang="ja-JP" dirty="0" smtClean="0"/>
              <a:t>• MESCO assumes 4days/cryostat for transport and put it </a:t>
            </a:r>
            <a:r>
              <a:rPr lang="en-US" altLang="ja-JP" dirty="0" smtClean="0"/>
              <a:t>from the warehouse to</a:t>
            </a:r>
          </a:p>
          <a:p>
            <a:pPr>
              <a:spcAft>
                <a:spcPts val="600"/>
              </a:spcAft>
            </a:pPr>
            <a:r>
              <a:rPr lang="en-US" altLang="ja-JP" dirty="0" smtClean="0"/>
              <a:t>   the sitting position</a:t>
            </a:r>
            <a:r>
              <a:rPr lang="en-US" altLang="ja-JP" dirty="0" smtClean="0"/>
              <a:t>. Carrying out and rearrangement of the storage may take    additional two days.(-&gt;  page 6)</a:t>
            </a:r>
          </a:p>
          <a:p>
            <a:pPr>
              <a:spcAft>
                <a:spcPts val="600"/>
              </a:spcAft>
            </a:pPr>
            <a:r>
              <a:rPr lang="en-US" altLang="ja-JP" dirty="0" smtClean="0"/>
              <a:t>• They need to move air duct in X-arm for this transportation</a:t>
            </a:r>
            <a:r>
              <a:rPr lang="en-US" altLang="ja-JP" dirty="0" smtClean="0"/>
              <a:t>.(-&gt; page 7)</a:t>
            </a:r>
          </a:p>
          <a:p>
            <a:pPr>
              <a:spcAft>
                <a:spcPts val="600"/>
              </a:spcAft>
            </a:pPr>
            <a:r>
              <a:rPr lang="en-US" altLang="ja-JP" dirty="0" smtClean="0"/>
              <a:t>• They can use temporary electric power in the transporting and putting cryostats.</a:t>
            </a:r>
          </a:p>
          <a:p>
            <a:pPr>
              <a:spcAft>
                <a:spcPts val="600"/>
              </a:spcAft>
            </a:pPr>
            <a:r>
              <a:rPr kumimoji="1" lang="en-US" altLang="ja-JP" dirty="0" smtClean="0"/>
              <a:t>•</a:t>
            </a:r>
            <a:r>
              <a:rPr kumimoji="1" lang="en-US" altLang="ja-JP" dirty="0" smtClean="0"/>
              <a:t> Holes of chemical </a:t>
            </a:r>
            <a:r>
              <a:rPr kumimoji="1" lang="en-US" altLang="ja-JP" dirty="0" smtClean="0"/>
              <a:t>anchors for the </a:t>
            </a:r>
            <a:r>
              <a:rPr kumimoji="1" lang="en-US" altLang="ja-JP" dirty="0" err="1" smtClean="0"/>
              <a:t>cyorstats</a:t>
            </a:r>
            <a:r>
              <a:rPr kumimoji="1" lang="en-US" altLang="ja-JP" dirty="0" smtClean="0"/>
              <a:t> and the duct shields </a:t>
            </a:r>
            <a:r>
              <a:rPr lang="en-US" altLang="ja-JP" dirty="0" smtClean="0"/>
              <a:t>will be</a:t>
            </a:r>
            <a:r>
              <a:rPr lang="en-US" altLang="ja-JP" dirty="0" smtClean="0"/>
              <a:t> </a:t>
            </a:r>
            <a:r>
              <a:rPr lang="en-US" altLang="ja-JP" dirty="0" smtClean="0"/>
              <a:t>drill</a:t>
            </a:r>
            <a:r>
              <a:rPr lang="en-US" altLang="ja-JP" dirty="0" smtClean="0"/>
              <a:t>ed </a:t>
            </a:r>
            <a:r>
              <a:rPr lang="en-US" altLang="ja-JP" dirty="0" smtClean="0"/>
              <a:t>by MESCO</a:t>
            </a:r>
            <a:r>
              <a:rPr lang="en-US" altLang="ja-JP" dirty="0" smtClean="0"/>
              <a:t>. (Location of holes -&gt; MESCO)</a:t>
            </a:r>
          </a:p>
          <a:p>
            <a:pPr>
              <a:spcAft>
                <a:spcPts val="600"/>
              </a:spcAft>
            </a:pPr>
            <a:r>
              <a:rPr kumimoji="1" lang="en-US" altLang="ja-JP" dirty="0" smtClean="0"/>
              <a:t>• We will have final tunnel CAD in this month.</a:t>
            </a:r>
          </a:p>
          <a:p>
            <a:pPr>
              <a:spcAft>
                <a:spcPts val="600"/>
              </a:spcAft>
            </a:pPr>
            <a:r>
              <a:rPr lang="en-US" altLang="ja-JP" dirty="0" smtClean="0"/>
              <a:t>• We keep our installation schedule of the cryostats into end-</a:t>
            </a:r>
            <a:r>
              <a:rPr lang="en-US" altLang="ja-JP" dirty="0" smtClean="0"/>
              <a:t>rooms. </a:t>
            </a:r>
            <a:r>
              <a:rPr lang="en-US" altLang="ja-JP" dirty="0" smtClean="0">
                <a:solidFill>
                  <a:srgbClr val="FF0000"/>
                </a:solidFill>
              </a:rPr>
              <a:t>It is end of June</a:t>
            </a:r>
            <a:r>
              <a:rPr lang="en-US" altLang="ja-JP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altLang="ja-JP" dirty="0" smtClean="0"/>
              <a:t>• But present proposed schedule for it by Kajima and MESCO is September.</a:t>
            </a:r>
          </a:p>
          <a:p>
            <a:pPr>
              <a:spcAft>
                <a:spcPts val="600"/>
              </a:spcAft>
            </a:pPr>
            <a:r>
              <a:rPr kumimoji="1" lang="en-US" altLang="ja-JP" dirty="0" smtClean="0"/>
              <a:t>    Saito-san will push their schedule forward. </a:t>
            </a:r>
          </a:p>
          <a:p>
            <a:pPr>
              <a:spcAft>
                <a:spcPts val="600"/>
              </a:spcAft>
            </a:pPr>
            <a:r>
              <a:rPr lang="en-US" altLang="ja-JP" dirty="0" smtClean="0"/>
              <a:t>    </a:t>
            </a:r>
            <a:r>
              <a:rPr kumimoji="1" lang="en-US" altLang="ja-JP" dirty="0" smtClean="0"/>
              <a:t>It is difficult to fix the schedule without fixing the way to dispose water.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4" name="図 3" descr="クライオスタット搬送台車 のコピ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"/>
            <a:ext cx="9144000" cy="6464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3" name="図 2" descr="宮川町倉庫内配値131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73" y="0"/>
            <a:ext cx="757785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1988-E86E-7D44-A63F-4A5C17CF7F6C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4" name="図 3" descr="20121017茂住実験室からT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5" y="11249"/>
            <a:ext cx="8770767" cy="65780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243</Words>
  <Application>Microsoft Macintosh PowerPoint</Application>
  <PresentationFormat>画面に合わせる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テーマ</vt:lpstr>
      <vt:lpstr>Report from MESCO meeting</vt:lpstr>
      <vt:lpstr>スライド 2</vt:lpstr>
      <vt:lpstr>スライド 3</vt:lpstr>
      <vt:lpstr>スライド 4</vt:lpstr>
      <vt:lpstr>スライド 5</vt:lpstr>
      <vt:lpstr>スライド 6</vt:lpstr>
      <vt:lpstr>スライド 7</vt:lpstr>
    </vt:vector>
  </TitlesOfParts>
  <Company>高エネルギー加速器研究機構　低温工学センター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from MESCO meeting</dc:title>
  <dc:creator>都丸 隆行</dc:creator>
  <cp:lastModifiedBy>Suzuki Toshikazu</cp:lastModifiedBy>
  <cp:revision>8</cp:revision>
  <dcterms:created xsi:type="dcterms:W3CDTF">2014-04-15T02:12:03Z</dcterms:created>
  <dcterms:modified xsi:type="dcterms:W3CDTF">2014-04-15T02:29:05Z</dcterms:modified>
</cp:coreProperties>
</file>