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61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4" autoAdjust="0"/>
  </p:normalViewPr>
  <p:slideViewPr>
    <p:cSldViewPr>
      <p:cViewPr varScale="1">
        <p:scale>
          <a:sx n="71" d="100"/>
          <a:sy n="71" d="100"/>
        </p:scale>
        <p:origin x="-6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6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64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286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75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91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82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14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76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3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78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15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30C3-7915-4800-850E-0E5B733480A7}" type="datetimeFigureOut">
              <a:rPr kumimoji="1" lang="ja-JP" altLang="en-US" smtClean="0"/>
              <a:t>2015/1/23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71079-A763-40C9-AB0C-2A019B151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20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3347864" y="2108926"/>
            <a:ext cx="1711634" cy="1512168"/>
            <a:chOff x="3635896" y="2132856"/>
            <a:chExt cx="2445192" cy="2160240"/>
          </a:xfrm>
        </p:grpSpPr>
        <p:sp>
          <p:nvSpPr>
            <p:cNvPr id="4" name="円/楕円 3"/>
            <p:cNvSpPr/>
            <p:nvPr/>
          </p:nvSpPr>
          <p:spPr>
            <a:xfrm>
              <a:off x="3779912" y="2132856"/>
              <a:ext cx="2160240" cy="21602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3635896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5937072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右矢印 7"/>
          <p:cNvSpPr/>
          <p:nvPr/>
        </p:nvSpPr>
        <p:spPr>
          <a:xfrm>
            <a:off x="8187726" y="2946730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flipH="1">
            <a:off x="468160" y="2946730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87726" y="393305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2625" y="3898186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0506" y="455633"/>
            <a:ext cx="5269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【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参考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】X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エンド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クライオスタット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初期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設置後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(2014/11)</a:t>
            </a:r>
            <a:endParaRPr kumimoji="1"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85234" y="2108926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2.59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60032" y="335699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2.87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65653" y="210892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-0.91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66283" y="3251762"/>
            <a:ext cx="693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-1.11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308570" y="764704"/>
            <a:ext cx="3311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青色</a:t>
            </a:r>
            <a:r>
              <a:rPr lang="ja-JP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、ゼロを目標値とした場合の水平ケガキ線の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レベル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71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正方形/長方形 59"/>
          <p:cNvSpPr/>
          <p:nvPr/>
        </p:nvSpPr>
        <p:spPr>
          <a:xfrm rot="5400000">
            <a:off x="3959653" y="5059765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7401915" y="1870630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3347864" y="2108926"/>
            <a:ext cx="1711634" cy="1512168"/>
            <a:chOff x="3635896" y="2132856"/>
            <a:chExt cx="2445192" cy="2160240"/>
          </a:xfrm>
        </p:grpSpPr>
        <p:sp>
          <p:nvSpPr>
            <p:cNvPr id="4" name="円/楕円 3"/>
            <p:cNvSpPr/>
            <p:nvPr/>
          </p:nvSpPr>
          <p:spPr>
            <a:xfrm>
              <a:off x="3779912" y="2132856"/>
              <a:ext cx="2160240" cy="21602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3635896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5937072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右矢印 7"/>
          <p:cNvSpPr/>
          <p:nvPr/>
        </p:nvSpPr>
        <p:spPr>
          <a:xfrm>
            <a:off x="8187726" y="2946730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flipH="1">
            <a:off x="468160" y="2946730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87726" y="393305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2625" y="3898186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0506" y="455633"/>
            <a:ext cx="5094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エンド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クライオスタット再設置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(2015/1/19)-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調整前</a:t>
            </a:r>
            <a:endParaRPr kumimoji="1"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85234" y="210892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+3.3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958687" y="335699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+3.3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65653" y="2108926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-0.4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66283" y="3251762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-0.4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正方形/長方形 21"/>
          <p:cNvSpPr>
            <a:spLocks noChangeAspect="1"/>
          </p:cNvSpPr>
          <p:nvPr/>
        </p:nvSpPr>
        <p:spPr>
          <a:xfrm>
            <a:off x="3524283" y="4304070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/>
          <p:cNvCxnSpPr>
            <a:stCxn id="30" idx="3"/>
          </p:cNvCxnSpPr>
          <p:nvPr/>
        </p:nvCxnSpPr>
        <p:spPr>
          <a:xfrm flipH="1">
            <a:off x="4204758" y="3972043"/>
            <a:ext cx="7202" cy="2194395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22" idx="0"/>
          </p:cNvCxnSpPr>
          <p:nvPr/>
        </p:nvCxnSpPr>
        <p:spPr>
          <a:xfrm flipH="1">
            <a:off x="3779912" y="4304070"/>
            <a:ext cx="424847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>
            <a:off x="3992335" y="5731325"/>
            <a:ext cx="21242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706693" y="3787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602022" y="5829273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1.8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正方形/長方形 31"/>
          <p:cNvSpPr>
            <a:spLocks noChangeAspect="1"/>
          </p:cNvSpPr>
          <p:nvPr/>
        </p:nvSpPr>
        <p:spPr>
          <a:xfrm rot="16200000">
            <a:off x="5990558" y="2067694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矢印コネクタ 33"/>
          <p:cNvCxnSpPr/>
          <p:nvPr/>
        </p:nvCxnSpPr>
        <p:spPr>
          <a:xfrm rot="16200000" flipH="1">
            <a:off x="7286106" y="2935560"/>
            <a:ext cx="21242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 rot="16200000">
            <a:off x="5457186" y="291969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 rot="16200000">
            <a:off x="7456361" y="293671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1.8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直線コネクタ 38"/>
          <p:cNvCxnSpPr/>
          <p:nvPr/>
        </p:nvCxnSpPr>
        <p:spPr>
          <a:xfrm>
            <a:off x="5598606" y="2829347"/>
            <a:ext cx="271781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>
            <a:off x="5940153" y="2818643"/>
            <a:ext cx="1" cy="12808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 rot="16200000">
            <a:off x="7454885" y="239925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a’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 rot="16200000">
            <a:off x="5483439" y="23992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256056" y="38069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048307" y="616643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b’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308570" y="670301"/>
            <a:ext cx="3311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青色</a:t>
            </a:r>
            <a:r>
              <a:rPr lang="ja-JP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、ゼロを目標値とした場合の水平ケガキ線の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レベル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105524" y="4210605"/>
            <a:ext cx="3865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赤色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、クライオスタット鉛直ケガキ線の床面のケガキ線に対する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セオドライト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円/楕円 56"/>
          <p:cNvSpPr/>
          <p:nvPr/>
        </p:nvSpPr>
        <p:spPr>
          <a:xfrm>
            <a:off x="3764233" y="4587224"/>
            <a:ext cx="895454" cy="89545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/楕円 57"/>
          <p:cNvSpPr/>
          <p:nvPr/>
        </p:nvSpPr>
        <p:spPr>
          <a:xfrm>
            <a:off x="6395498" y="2560007"/>
            <a:ext cx="538679" cy="5386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776586" y="582927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床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40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正方形/長方形 58"/>
          <p:cNvSpPr/>
          <p:nvPr/>
        </p:nvSpPr>
        <p:spPr>
          <a:xfrm rot="10800000">
            <a:off x="406106" y="1797256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 rot="5400000">
            <a:off x="3959653" y="5059765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7401915" y="1870630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87726" y="413978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3347864" y="2108926"/>
            <a:ext cx="1711634" cy="1512168"/>
            <a:chOff x="3635896" y="2132856"/>
            <a:chExt cx="2445192" cy="2160240"/>
          </a:xfrm>
        </p:grpSpPr>
        <p:sp>
          <p:nvSpPr>
            <p:cNvPr id="4" name="円/楕円 3"/>
            <p:cNvSpPr/>
            <p:nvPr/>
          </p:nvSpPr>
          <p:spPr>
            <a:xfrm>
              <a:off x="3779912" y="2132856"/>
              <a:ext cx="2160240" cy="21602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3635896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5937072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右矢印 7"/>
          <p:cNvSpPr/>
          <p:nvPr/>
        </p:nvSpPr>
        <p:spPr>
          <a:xfrm>
            <a:off x="8187726" y="3736456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flipH="1">
            <a:off x="468160" y="3736456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2625" y="4211796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0506" y="455633"/>
            <a:ext cx="5094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エンド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クライオスタット再設置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(2015/1/19)-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調整後</a:t>
            </a:r>
            <a:endParaRPr kumimoji="1"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85234" y="210892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+2.3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958687" y="335699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+2.3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65652" y="210892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+2.7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66283" y="325176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+2.9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正方形/長方形 21"/>
          <p:cNvSpPr>
            <a:spLocks noChangeAspect="1"/>
          </p:cNvSpPr>
          <p:nvPr/>
        </p:nvSpPr>
        <p:spPr>
          <a:xfrm>
            <a:off x="3524283" y="4304070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/>
          <p:cNvCxnSpPr>
            <a:stCxn id="30" idx="3"/>
          </p:cNvCxnSpPr>
          <p:nvPr/>
        </p:nvCxnSpPr>
        <p:spPr>
          <a:xfrm flipH="1">
            <a:off x="4204758" y="3972043"/>
            <a:ext cx="7202" cy="2194395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22" idx="0"/>
          </p:cNvCxnSpPr>
          <p:nvPr/>
        </p:nvCxnSpPr>
        <p:spPr>
          <a:xfrm flipH="1">
            <a:off x="4048307" y="4304070"/>
            <a:ext cx="15645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>
            <a:off x="3992335" y="5731325"/>
            <a:ext cx="21242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706693" y="3787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</a:t>
            </a:r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602022" y="5829273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正方形/長方形 31"/>
          <p:cNvSpPr>
            <a:spLocks noChangeAspect="1"/>
          </p:cNvSpPr>
          <p:nvPr/>
        </p:nvSpPr>
        <p:spPr>
          <a:xfrm rot="16200000">
            <a:off x="5990558" y="2067694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矢印コネクタ 33"/>
          <p:cNvCxnSpPr/>
          <p:nvPr/>
        </p:nvCxnSpPr>
        <p:spPr>
          <a:xfrm>
            <a:off x="7392319" y="2829347"/>
            <a:ext cx="2" cy="26934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 rot="16200000">
            <a:off x="5457186" y="291969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 rot="16200000">
            <a:off x="7456361" y="293671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直線コネクタ 38"/>
          <p:cNvCxnSpPr/>
          <p:nvPr/>
        </p:nvCxnSpPr>
        <p:spPr>
          <a:xfrm>
            <a:off x="5598606" y="2829347"/>
            <a:ext cx="271781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>
            <a:off x="5940153" y="2818643"/>
            <a:ext cx="1" cy="12808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 rot="16200000">
            <a:off x="7542326" y="239925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a’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 rot="16200000">
            <a:off x="5483439" y="23992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256056" y="38069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048307" y="616643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b’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円/楕円 56"/>
          <p:cNvSpPr/>
          <p:nvPr/>
        </p:nvSpPr>
        <p:spPr>
          <a:xfrm>
            <a:off x="3764233" y="4587224"/>
            <a:ext cx="895454" cy="89545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/楕円 57"/>
          <p:cNvSpPr/>
          <p:nvPr/>
        </p:nvSpPr>
        <p:spPr>
          <a:xfrm>
            <a:off x="6395498" y="2560007"/>
            <a:ext cx="538679" cy="5386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>
            <a:spLocks noChangeAspect="1"/>
          </p:cNvSpPr>
          <p:nvPr/>
        </p:nvSpPr>
        <p:spPr>
          <a:xfrm rot="5400000">
            <a:off x="975738" y="2137860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矢印コネクタ 37"/>
          <p:cNvCxnSpPr/>
          <p:nvPr/>
        </p:nvCxnSpPr>
        <p:spPr>
          <a:xfrm flipH="1" flipV="1">
            <a:off x="925332" y="2703298"/>
            <a:ext cx="9596" cy="13467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 rot="5400000">
            <a:off x="2364794" y="237829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 rot="5400000">
            <a:off x="365619" y="236127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 rot="10800000">
            <a:off x="10831" y="2837969"/>
            <a:ext cx="271781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flipH="1" flipV="1">
            <a:off x="2387092" y="2612982"/>
            <a:ext cx="4" cy="23569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 rot="5400000">
            <a:off x="383550" y="289872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 rot="5400000">
            <a:off x="2537314" y="28987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円/楕円 50"/>
          <p:cNvSpPr/>
          <p:nvPr/>
        </p:nvSpPr>
        <p:spPr>
          <a:xfrm rot="10800000">
            <a:off x="1393070" y="2568630"/>
            <a:ext cx="538679" cy="5386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68160" y="865839"/>
            <a:ext cx="4737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最高点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に他の点を合わせて水平になるように調整した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、シム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の調整分解能は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1mm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76586" y="582927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床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105524" y="4521894"/>
            <a:ext cx="3865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赤色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、クライオスタット鉛直ケガキ線の床面のケガキ線に対する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セオドライト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308570" y="764704"/>
            <a:ext cx="3311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青色</a:t>
            </a:r>
            <a:r>
              <a:rPr lang="ja-JP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、ゼロを目標値とした場合の水平ケガキ線の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レベル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258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テキスト ボックス 69"/>
          <p:cNvSpPr txBox="1"/>
          <p:nvPr/>
        </p:nvSpPr>
        <p:spPr>
          <a:xfrm rot="5400000">
            <a:off x="966348" y="241563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正方形/長方形 58"/>
          <p:cNvSpPr/>
          <p:nvPr/>
        </p:nvSpPr>
        <p:spPr>
          <a:xfrm rot="10800000">
            <a:off x="406106" y="1797256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3347864" y="2108926"/>
            <a:ext cx="1711634" cy="1512168"/>
            <a:chOff x="3635896" y="2132856"/>
            <a:chExt cx="2445192" cy="2160240"/>
          </a:xfrm>
        </p:grpSpPr>
        <p:sp>
          <p:nvSpPr>
            <p:cNvPr id="4" name="円/楕円 3"/>
            <p:cNvSpPr/>
            <p:nvPr/>
          </p:nvSpPr>
          <p:spPr>
            <a:xfrm>
              <a:off x="3779912" y="2132856"/>
              <a:ext cx="2160240" cy="21602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3635896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5937072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20506" y="455633"/>
            <a:ext cx="5287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【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参考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】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エンド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クライオスタット初期設置後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(2014/10)</a:t>
            </a:r>
            <a:endParaRPr kumimoji="1"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68185" y="2108926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4.46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60032" y="3284984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3.39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65652" y="2108926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8.21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66283" y="325176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+9.23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正方形/長方形 36"/>
          <p:cNvSpPr>
            <a:spLocks noChangeAspect="1"/>
          </p:cNvSpPr>
          <p:nvPr/>
        </p:nvSpPr>
        <p:spPr>
          <a:xfrm rot="5400000">
            <a:off x="975738" y="2137860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 rot="5400000">
            <a:off x="2350367" y="237829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９</a:t>
            </a:r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 rot="5400000">
            <a:off x="554616" y="25838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 rot="10800000">
            <a:off x="10831" y="2837969"/>
            <a:ext cx="271781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flipV="1">
            <a:off x="2387096" y="2347668"/>
            <a:ext cx="0" cy="50100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 rot="5400000">
            <a:off x="383550" y="289872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 rot="5400000">
            <a:off x="2537314" y="28987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円/楕円 50"/>
          <p:cNvSpPr/>
          <p:nvPr/>
        </p:nvSpPr>
        <p:spPr>
          <a:xfrm rot="10800000">
            <a:off x="1393070" y="2568630"/>
            <a:ext cx="538679" cy="5386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68160" y="865839"/>
            <a:ext cx="4841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最高点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に他の点を合わせて水平になるように調整した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、シム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の調整分解能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0.5mm</a:t>
            </a:r>
            <a:endParaRPr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105524" y="4665910"/>
            <a:ext cx="3865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赤色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、クライオスタット鉛直ケガキ線の床面のケガキ線に対する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セオドライト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308570" y="764704"/>
            <a:ext cx="3311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青色</a:t>
            </a:r>
            <a:r>
              <a:rPr lang="ja-JP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、ゼロを目標値とした場合の水平ケガキ線の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レベル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187726" y="413978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右矢印 63"/>
          <p:cNvSpPr/>
          <p:nvPr/>
        </p:nvSpPr>
        <p:spPr>
          <a:xfrm>
            <a:off x="8187726" y="3736456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右矢印 64"/>
          <p:cNvSpPr/>
          <p:nvPr/>
        </p:nvSpPr>
        <p:spPr>
          <a:xfrm flipH="1">
            <a:off x="468160" y="3736456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22625" y="4211796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 flipH="1" flipV="1">
            <a:off x="1931749" y="2478258"/>
            <a:ext cx="7772" cy="35885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 flipV="1">
            <a:off x="1393069" y="2495550"/>
            <a:ext cx="2344" cy="35671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 rot="5400000">
            <a:off x="1863782" y="241563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21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3347864" y="2108926"/>
            <a:ext cx="1711634" cy="1512168"/>
            <a:chOff x="3635896" y="2132856"/>
            <a:chExt cx="2445192" cy="2160240"/>
          </a:xfrm>
        </p:grpSpPr>
        <p:sp>
          <p:nvSpPr>
            <p:cNvPr id="4" name="円/楕円 3"/>
            <p:cNvSpPr/>
            <p:nvPr/>
          </p:nvSpPr>
          <p:spPr>
            <a:xfrm>
              <a:off x="3779912" y="2132856"/>
              <a:ext cx="2160240" cy="21602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3635896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5937072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右矢印 7"/>
          <p:cNvSpPr/>
          <p:nvPr/>
        </p:nvSpPr>
        <p:spPr>
          <a:xfrm>
            <a:off x="8187726" y="2946730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flipH="1">
            <a:off x="468160" y="2946730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87726" y="393305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2625" y="3898186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0506" y="455633"/>
            <a:ext cx="5094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エンド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クライオスタット再設置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(2015/1/23)-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調整前</a:t>
            </a:r>
            <a:endParaRPr kumimoji="1"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85234" y="210892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3.7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60032" y="335699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65653" y="210892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+8.6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66283" y="325176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+9.5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308570" y="764704"/>
            <a:ext cx="3311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青色</a:t>
            </a:r>
            <a:r>
              <a:rPr lang="ja-JP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、ゼロを目標値とした場合の水平ケガキ線の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レベル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51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正方形/長方形 58"/>
          <p:cNvSpPr/>
          <p:nvPr/>
        </p:nvSpPr>
        <p:spPr>
          <a:xfrm rot="10800000">
            <a:off x="406106" y="1797256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 rot="5400000">
            <a:off x="3959653" y="5059765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7401915" y="1870630"/>
            <a:ext cx="504613" cy="191674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3347864" y="2108926"/>
            <a:ext cx="1711634" cy="1512168"/>
            <a:chOff x="3635896" y="2132856"/>
            <a:chExt cx="2445192" cy="2160240"/>
          </a:xfrm>
        </p:grpSpPr>
        <p:sp>
          <p:nvSpPr>
            <p:cNvPr id="4" name="円/楕円 3"/>
            <p:cNvSpPr/>
            <p:nvPr/>
          </p:nvSpPr>
          <p:spPr>
            <a:xfrm>
              <a:off x="3779912" y="2132856"/>
              <a:ext cx="2160240" cy="21602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3635896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5937072" y="2852936"/>
              <a:ext cx="144016" cy="72008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20506" y="455633"/>
            <a:ext cx="5094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エンド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クライオスタット再設置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(2015/1/23)-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調整後</a:t>
            </a:r>
            <a:endParaRPr kumimoji="1"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68185" y="210892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+5.2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60032" y="3284984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65652" y="2108926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66283" y="3251762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+4.7</a:t>
            </a:r>
            <a:endParaRPr kumimoji="1" lang="ja-JP" altLang="en-US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正方形/長方形 21"/>
          <p:cNvSpPr>
            <a:spLocks noChangeAspect="1"/>
          </p:cNvSpPr>
          <p:nvPr/>
        </p:nvSpPr>
        <p:spPr>
          <a:xfrm>
            <a:off x="3524283" y="4304070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/>
          <p:cNvCxnSpPr>
            <a:stCxn id="30" idx="3"/>
          </p:cNvCxnSpPr>
          <p:nvPr/>
        </p:nvCxnSpPr>
        <p:spPr>
          <a:xfrm flipH="1">
            <a:off x="4204758" y="3972043"/>
            <a:ext cx="7202" cy="2194395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22" idx="0"/>
          </p:cNvCxnSpPr>
          <p:nvPr/>
        </p:nvCxnSpPr>
        <p:spPr>
          <a:xfrm flipH="1">
            <a:off x="3764233" y="4304070"/>
            <a:ext cx="44052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706693" y="3787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923928" y="57239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正方形/長方形 31"/>
          <p:cNvSpPr>
            <a:spLocks noChangeAspect="1"/>
          </p:cNvSpPr>
          <p:nvPr/>
        </p:nvSpPr>
        <p:spPr>
          <a:xfrm rot="16200000">
            <a:off x="5990558" y="2067694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 rot="16200000">
            <a:off x="5457186" y="291969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 rot="16200000">
            <a:off x="7480533" y="28247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直線コネクタ 38"/>
          <p:cNvCxnSpPr/>
          <p:nvPr/>
        </p:nvCxnSpPr>
        <p:spPr>
          <a:xfrm>
            <a:off x="5598606" y="2829347"/>
            <a:ext cx="271781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>
            <a:off x="5940153" y="2818643"/>
            <a:ext cx="0" cy="34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 rot="16200000">
            <a:off x="7542326" y="239925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a’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 rot="16200000">
            <a:off x="5483439" y="23992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256056" y="38069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048307" y="616643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b’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円/楕円 56"/>
          <p:cNvSpPr/>
          <p:nvPr/>
        </p:nvSpPr>
        <p:spPr>
          <a:xfrm>
            <a:off x="3764233" y="4587224"/>
            <a:ext cx="895454" cy="89545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円/楕円 57"/>
          <p:cNvSpPr/>
          <p:nvPr/>
        </p:nvSpPr>
        <p:spPr>
          <a:xfrm>
            <a:off x="6395498" y="2560007"/>
            <a:ext cx="538679" cy="5386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>
            <a:spLocks noChangeAspect="1"/>
          </p:cNvSpPr>
          <p:nvPr/>
        </p:nvSpPr>
        <p:spPr>
          <a:xfrm rot="5400000">
            <a:off x="975738" y="2137860"/>
            <a:ext cx="1360951" cy="1461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 rot="5400000">
            <a:off x="2364794" y="237829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 rot="5400000">
            <a:off x="554616" y="25838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 rot="10800000">
            <a:off x="10831" y="2837969"/>
            <a:ext cx="2717810" cy="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flipH="1" flipV="1">
            <a:off x="2387092" y="2612982"/>
            <a:ext cx="4" cy="23569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 rot="5400000">
            <a:off x="383550" y="289872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 rot="5400000">
            <a:off x="2537314" y="28987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円/楕円 50"/>
          <p:cNvSpPr/>
          <p:nvPr/>
        </p:nvSpPr>
        <p:spPr>
          <a:xfrm rot="10800000">
            <a:off x="1393070" y="2568630"/>
            <a:ext cx="538679" cy="5386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468160" y="865839"/>
            <a:ext cx="4841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最高点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に他の点を合わせて水平になるように調整した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、シム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の調整分解能</a:t>
            </a:r>
            <a:r>
              <a:rPr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0.5mm</a:t>
            </a:r>
            <a:endParaRPr lang="en-US" altLang="ja-JP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76586" y="582927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床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105524" y="4665910"/>
            <a:ext cx="3865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赤色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、クライオスタット鉛直ケガキ線の床面のケガキ線に対する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セオドライト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kumimoji="1" lang="ja-JP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308570" y="764704"/>
            <a:ext cx="3311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青色</a:t>
            </a:r>
            <a:r>
              <a:rPr lang="ja-JP" alt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は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、ゼロを目標値とした場合の水平ケガキ線の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レベル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測定値を示す</a:t>
            </a:r>
            <a:r>
              <a:rPr lang="ja-JP" altLang="en-US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  <a:endParaRPr lang="en-US" altLang="ja-JP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187726" y="413978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右矢印 63"/>
          <p:cNvSpPr/>
          <p:nvPr/>
        </p:nvSpPr>
        <p:spPr>
          <a:xfrm>
            <a:off x="8187726" y="3736456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右矢印 64"/>
          <p:cNvSpPr/>
          <p:nvPr/>
        </p:nvSpPr>
        <p:spPr>
          <a:xfrm flipH="1">
            <a:off x="468160" y="3736456"/>
            <a:ext cx="5463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22625" y="4211796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 flipV="1">
            <a:off x="1939520" y="2654398"/>
            <a:ext cx="0" cy="18271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 flipV="1">
            <a:off x="1393069" y="2655252"/>
            <a:ext cx="0" cy="18271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 rot="5400000">
            <a:off x="1863781" y="241563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 rot="5400000">
            <a:off x="966348" y="241563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3.0</a:t>
            </a:r>
            <a:endParaRPr kumimoji="1" lang="ja-JP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86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ume\Documents\研究\KAGRA(LCGT)\測量\20150119-x,yエンドクライオアライメント\DSC00922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106416" y="1590329"/>
            <a:ext cx="48768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kume\Documents\研究\KAGRA(LCGT)\測量\20150119-x,yエンドクライオアライメント\DSC00923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008" y="1590329"/>
            <a:ext cx="48768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1291040" y="6163743"/>
            <a:ext cx="6902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Y</a:t>
            </a:r>
            <a:r>
              <a:rPr lang="ja-JP" altLang="en-US" dirty="0" smtClean="0"/>
              <a:t>エンドクライオ設置床面縁切り部分の浮き上がり </a:t>
            </a:r>
            <a:r>
              <a:rPr lang="en-US" altLang="ja-JP" dirty="0" smtClean="0"/>
              <a:t>(2</a:t>
            </a:r>
            <a:r>
              <a:rPr lang="ja-JP" altLang="en-US" dirty="0" smtClean="0"/>
              <a:t>～</a:t>
            </a:r>
            <a:r>
              <a:rPr lang="en-US" altLang="ja-JP" dirty="0" smtClean="0"/>
              <a:t>3mm</a:t>
            </a:r>
            <a:r>
              <a:rPr lang="ja-JP" altLang="en-US" dirty="0" smtClean="0"/>
              <a:t>程度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の例</a:t>
            </a:r>
            <a:endParaRPr kumimoji="1" lang="ja-JP" altLang="en-US" dirty="0"/>
          </a:p>
        </p:txBody>
      </p:sp>
      <p:sp>
        <p:nvSpPr>
          <p:cNvPr id="5" name="円/楕円 4"/>
          <p:cNvSpPr/>
          <p:nvPr/>
        </p:nvSpPr>
        <p:spPr>
          <a:xfrm>
            <a:off x="1291040" y="3789040"/>
            <a:ext cx="720080" cy="72008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矢印コネクタ 6"/>
          <p:cNvCxnSpPr>
            <a:endCxn id="5" idx="6"/>
          </p:cNvCxnSpPr>
          <p:nvPr/>
        </p:nvCxnSpPr>
        <p:spPr>
          <a:xfrm flipH="1">
            <a:off x="2011120" y="4149080"/>
            <a:ext cx="3496984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344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439</Words>
  <Application>Microsoft Office PowerPoint</Application>
  <PresentationFormat>画面に合わせる (4:3)</PresentationFormat>
  <Paragraphs>99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kume</dc:creator>
  <cp:lastModifiedBy>kume</cp:lastModifiedBy>
  <cp:revision>22</cp:revision>
  <dcterms:created xsi:type="dcterms:W3CDTF">2015-01-19T07:04:48Z</dcterms:created>
  <dcterms:modified xsi:type="dcterms:W3CDTF">2015-01-23T11:41:59Z</dcterms:modified>
</cp:coreProperties>
</file>