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60" r:id="rId3"/>
    <p:sldId id="270" r:id="rId4"/>
    <p:sldId id="261" r:id="rId5"/>
    <p:sldId id="263" r:id="rId6"/>
    <p:sldId id="268" r:id="rId7"/>
    <p:sldId id="276" r:id="rId8"/>
    <p:sldId id="275" r:id="rId9"/>
    <p:sldId id="277" r:id="rId10"/>
    <p:sldId id="278" r:id="rId11"/>
    <p:sldId id="264" r:id="rId12"/>
    <p:sldId id="279" r:id="rId13"/>
    <p:sldId id="280" r:id="rId14"/>
    <p:sldId id="271" r:id="rId15"/>
    <p:sldId id="272" r:id="rId16"/>
    <p:sldId id="274" r:id="rId17"/>
    <p:sldId id="269" r:id="rId18"/>
    <p:sldId id="273" r:id="rId19"/>
    <p:sldId id="262" r:id="rId20"/>
    <p:sldId id="266" r:id="rId21"/>
    <p:sldId id="267" r:id="rId2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0E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4D4C7C-0614-3942-91CD-CD7B0E1DF2B3}" v="55" dt="2022-10-14T02:18:43.8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52"/>
    <p:restoredTop sz="96357"/>
  </p:normalViewPr>
  <p:slideViewPr>
    <p:cSldViewPr snapToGrid="0" snapToObjects="1">
      <p:cViewPr>
        <p:scale>
          <a:sx n="150" d="100"/>
          <a:sy n="150" d="100"/>
        </p:scale>
        <p:origin x="1184" y="-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田中　健太" userId="64ca0716-51fd-4efa-beb5-58fbf4b406fd" providerId="ADAL" clId="{0D4D4C7C-0614-3942-91CD-CD7B0E1DF2B3}"/>
    <pc:docChg chg="undo custSel addSld delSld modSld sldOrd">
      <pc:chgData name="田中　健太" userId="64ca0716-51fd-4efa-beb5-58fbf4b406fd" providerId="ADAL" clId="{0D4D4C7C-0614-3942-91CD-CD7B0E1DF2B3}" dt="2022-10-14T02:58:35.695" v="1876" actId="27636"/>
      <pc:docMkLst>
        <pc:docMk/>
      </pc:docMkLst>
      <pc:sldChg chg="modSp mod">
        <pc:chgData name="田中　健太" userId="64ca0716-51fd-4efa-beb5-58fbf4b406fd" providerId="ADAL" clId="{0D4D4C7C-0614-3942-91CD-CD7B0E1DF2B3}" dt="2022-10-14T01:32:54.291" v="126" actId="20577"/>
        <pc:sldMkLst>
          <pc:docMk/>
          <pc:sldMk cId="3282603513" sldId="260"/>
        </pc:sldMkLst>
        <pc:spChg chg="mod">
          <ac:chgData name="田中　健太" userId="64ca0716-51fd-4efa-beb5-58fbf4b406fd" providerId="ADAL" clId="{0D4D4C7C-0614-3942-91CD-CD7B0E1DF2B3}" dt="2022-10-14T01:32:54.291" v="126" actId="20577"/>
          <ac:spMkLst>
            <pc:docMk/>
            <pc:sldMk cId="3282603513" sldId="260"/>
            <ac:spMk id="3" creationId="{F4E2A681-A0FF-F34D-97BA-9746E4E61FE8}"/>
          </ac:spMkLst>
        </pc:spChg>
      </pc:sldChg>
      <pc:sldChg chg="addSp delSp modSp mod">
        <pc:chgData name="田中　健太" userId="64ca0716-51fd-4efa-beb5-58fbf4b406fd" providerId="ADAL" clId="{0D4D4C7C-0614-3942-91CD-CD7B0E1DF2B3}" dt="2022-10-14T01:53:06.883" v="264" actId="1076"/>
        <pc:sldMkLst>
          <pc:docMk/>
          <pc:sldMk cId="251611429" sldId="261"/>
        </pc:sldMkLst>
        <pc:spChg chg="mod">
          <ac:chgData name="田中　健太" userId="64ca0716-51fd-4efa-beb5-58fbf4b406fd" providerId="ADAL" clId="{0D4D4C7C-0614-3942-91CD-CD7B0E1DF2B3}" dt="2022-10-14T01:52:14.601" v="256" actId="20577"/>
          <ac:spMkLst>
            <pc:docMk/>
            <pc:sldMk cId="251611429" sldId="261"/>
            <ac:spMk id="3" creationId="{33B0E3F8-100F-1371-4B42-F570032B8595}"/>
          </ac:spMkLst>
        </pc:spChg>
        <pc:spChg chg="add del">
          <ac:chgData name="田中　健太" userId="64ca0716-51fd-4efa-beb5-58fbf4b406fd" providerId="ADAL" clId="{0D4D4C7C-0614-3942-91CD-CD7B0E1DF2B3}" dt="2022-10-14T01:35:26.484" v="232" actId="21"/>
          <ac:spMkLst>
            <pc:docMk/>
            <pc:sldMk cId="251611429" sldId="261"/>
            <ac:spMk id="7" creationId="{45489E83-F5EA-F38E-6DF5-1C5015EA006F}"/>
          </ac:spMkLst>
        </pc:spChg>
        <pc:spChg chg="add mod">
          <ac:chgData name="田中　健太" userId="64ca0716-51fd-4efa-beb5-58fbf4b406fd" providerId="ADAL" clId="{0D4D4C7C-0614-3942-91CD-CD7B0E1DF2B3}" dt="2022-10-14T01:36:52.722" v="254" actId="14100"/>
          <ac:spMkLst>
            <pc:docMk/>
            <pc:sldMk cId="251611429" sldId="261"/>
            <ac:spMk id="8" creationId="{354BEB01-B424-7275-ABC0-DAFD589002AC}"/>
          </ac:spMkLst>
        </pc:spChg>
        <pc:spChg chg="add mod">
          <ac:chgData name="田中　健太" userId="64ca0716-51fd-4efa-beb5-58fbf4b406fd" providerId="ADAL" clId="{0D4D4C7C-0614-3942-91CD-CD7B0E1DF2B3}" dt="2022-10-14T01:36:55.465" v="255" actId="1076"/>
          <ac:spMkLst>
            <pc:docMk/>
            <pc:sldMk cId="251611429" sldId="261"/>
            <ac:spMk id="9" creationId="{9F0ADEBD-E7F0-0AA8-E15A-25BFAC181DB2}"/>
          </ac:spMkLst>
        </pc:spChg>
        <pc:spChg chg="add mod">
          <ac:chgData name="田中　健太" userId="64ca0716-51fd-4efa-beb5-58fbf4b406fd" providerId="ADAL" clId="{0D4D4C7C-0614-3942-91CD-CD7B0E1DF2B3}" dt="2022-10-14T01:53:06.883" v="264" actId="1076"/>
          <ac:spMkLst>
            <pc:docMk/>
            <pc:sldMk cId="251611429" sldId="261"/>
            <ac:spMk id="10" creationId="{F07691D6-09A0-E9CD-B4C2-9C8E0514E6C3}"/>
          </ac:spMkLst>
        </pc:spChg>
      </pc:sldChg>
      <pc:sldChg chg="ord">
        <pc:chgData name="田中　健太" userId="64ca0716-51fd-4efa-beb5-58fbf4b406fd" providerId="ADAL" clId="{0D4D4C7C-0614-3942-91CD-CD7B0E1DF2B3}" dt="2022-10-14T01:54:19.376" v="339" actId="20578"/>
        <pc:sldMkLst>
          <pc:docMk/>
          <pc:sldMk cId="1904026069" sldId="262"/>
        </pc:sldMkLst>
      </pc:sldChg>
      <pc:sldChg chg="modSp mod">
        <pc:chgData name="田中　健太" userId="64ca0716-51fd-4efa-beb5-58fbf4b406fd" providerId="ADAL" clId="{0D4D4C7C-0614-3942-91CD-CD7B0E1DF2B3}" dt="2022-10-14T01:59:03.838" v="829" actId="27636"/>
        <pc:sldMkLst>
          <pc:docMk/>
          <pc:sldMk cId="2410246031" sldId="263"/>
        </pc:sldMkLst>
        <pc:spChg chg="mod">
          <ac:chgData name="田中　健太" userId="64ca0716-51fd-4efa-beb5-58fbf4b406fd" providerId="ADAL" clId="{0D4D4C7C-0614-3942-91CD-CD7B0E1DF2B3}" dt="2022-10-14T01:55:30.080" v="405" actId="20577"/>
          <ac:spMkLst>
            <pc:docMk/>
            <pc:sldMk cId="2410246031" sldId="263"/>
            <ac:spMk id="2" creationId="{ACFCADEE-3BC7-827A-2F11-CBAB02A4A9E1}"/>
          </ac:spMkLst>
        </pc:spChg>
        <pc:spChg chg="mod">
          <ac:chgData name="田中　健太" userId="64ca0716-51fd-4efa-beb5-58fbf4b406fd" providerId="ADAL" clId="{0D4D4C7C-0614-3942-91CD-CD7B0E1DF2B3}" dt="2022-10-14T01:59:03.838" v="829" actId="27636"/>
          <ac:spMkLst>
            <pc:docMk/>
            <pc:sldMk cId="2410246031" sldId="263"/>
            <ac:spMk id="3" creationId="{6F228F5C-07E8-F0C6-877D-0812EA6C5CA3}"/>
          </ac:spMkLst>
        </pc:spChg>
      </pc:sldChg>
      <pc:sldChg chg="modSp mod">
        <pc:chgData name="田中　健太" userId="64ca0716-51fd-4efa-beb5-58fbf4b406fd" providerId="ADAL" clId="{0D4D4C7C-0614-3942-91CD-CD7B0E1DF2B3}" dt="2022-10-14T02:16:55.624" v="1352" actId="20577"/>
        <pc:sldMkLst>
          <pc:docMk/>
          <pc:sldMk cId="3759134916" sldId="264"/>
        </pc:sldMkLst>
        <pc:spChg chg="mod">
          <ac:chgData name="田中　健太" userId="64ca0716-51fd-4efa-beb5-58fbf4b406fd" providerId="ADAL" clId="{0D4D4C7C-0614-3942-91CD-CD7B0E1DF2B3}" dt="2022-10-14T02:16:55.624" v="1352" actId="20577"/>
          <ac:spMkLst>
            <pc:docMk/>
            <pc:sldMk cId="3759134916" sldId="264"/>
            <ac:spMk id="2" creationId="{4630E194-AB3E-5359-4925-5594A9B7CF94}"/>
          </ac:spMkLst>
        </pc:spChg>
      </pc:sldChg>
      <pc:sldChg chg="del">
        <pc:chgData name="田中　健太" userId="64ca0716-51fd-4efa-beb5-58fbf4b406fd" providerId="ADAL" clId="{0D4D4C7C-0614-3942-91CD-CD7B0E1DF2B3}" dt="2022-10-14T02:17:22.790" v="1353" actId="2696"/>
        <pc:sldMkLst>
          <pc:docMk/>
          <pc:sldMk cId="3735763645" sldId="265"/>
        </pc:sldMkLst>
      </pc:sldChg>
      <pc:sldChg chg="modSp mod">
        <pc:chgData name="田中　健太" userId="64ca0716-51fd-4efa-beb5-58fbf4b406fd" providerId="ADAL" clId="{0D4D4C7C-0614-3942-91CD-CD7B0E1DF2B3}" dt="2022-10-14T01:54:04.643" v="337" actId="27636"/>
        <pc:sldMkLst>
          <pc:docMk/>
          <pc:sldMk cId="2045561669" sldId="268"/>
        </pc:sldMkLst>
        <pc:spChg chg="mod">
          <ac:chgData name="田中　健太" userId="64ca0716-51fd-4efa-beb5-58fbf4b406fd" providerId="ADAL" clId="{0D4D4C7C-0614-3942-91CD-CD7B0E1DF2B3}" dt="2022-10-14T01:54:04.643" v="337" actId="27636"/>
          <ac:spMkLst>
            <pc:docMk/>
            <pc:sldMk cId="2045561669" sldId="268"/>
            <ac:spMk id="3" creationId="{987E87CC-E885-41CB-712A-7896C2AA951B}"/>
          </ac:spMkLst>
        </pc:spChg>
      </pc:sldChg>
      <pc:sldChg chg="addSp modSp new mod">
        <pc:chgData name="田中　健太" userId="64ca0716-51fd-4efa-beb5-58fbf4b406fd" providerId="ADAL" clId="{0D4D4C7C-0614-3942-91CD-CD7B0E1DF2B3}" dt="2022-10-14T02:15:15.579" v="1237" actId="14100"/>
        <pc:sldMkLst>
          <pc:docMk/>
          <pc:sldMk cId="1677455677" sldId="275"/>
        </pc:sldMkLst>
        <pc:spChg chg="mod">
          <ac:chgData name="田中　健太" userId="64ca0716-51fd-4efa-beb5-58fbf4b406fd" providerId="ADAL" clId="{0D4D4C7C-0614-3942-91CD-CD7B0E1DF2B3}" dt="2022-10-14T01:54:46.105" v="386" actId="20577"/>
          <ac:spMkLst>
            <pc:docMk/>
            <pc:sldMk cId="1677455677" sldId="275"/>
            <ac:spMk id="2" creationId="{801CD30D-9B3B-9B30-C1A5-38EF3C5FA29B}"/>
          </ac:spMkLst>
        </pc:spChg>
        <pc:spChg chg="mod">
          <ac:chgData name="田中　健太" userId="64ca0716-51fd-4efa-beb5-58fbf4b406fd" providerId="ADAL" clId="{0D4D4C7C-0614-3942-91CD-CD7B0E1DF2B3}" dt="2022-10-14T02:02:14.718" v="954" actId="20577"/>
          <ac:spMkLst>
            <pc:docMk/>
            <pc:sldMk cId="1677455677" sldId="275"/>
            <ac:spMk id="3" creationId="{9C3B9E96-89F1-69FB-B0B1-746AB816466F}"/>
          </ac:spMkLst>
        </pc:spChg>
        <pc:spChg chg="add mod">
          <ac:chgData name="田中　健太" userId="64ca0716-51fd-4efa-beb5-58fbf4b406fd" providerId="ADAL" clId="{0D4D4C7C-0614-3942-91CD-CD7B0E1DF2B3}" dt="2022-10-14T02:10:03.855" v="1172" actId="1076"/>
          <ac:spMkLst>
            <pc:docMk/>
            <pc:sldMk cId="1677455677" sldId="275"/>
            <ac:spMk id="7" creationId="{7E6AE463-F54B-F1AA-47D5-FD7CEB0EC6B7}"/>
          </ac:spMkLst>
        </pc:spChg>
        <pc:spChg chg="add mod">
          <ac:chgData name="田中　健太" userId="64ca0716-51fd-4efa-beb5-58fbf4b406fd" providerId="ADAL" clId="{0D4D4C7C-0614-3942-91CD-CD7B0E1DF2B3}" dt="2022-10-14T02:14:12.276" v="1215" actId="1076"/>
          <ac:spMkLst>
            <pc:docMk/>
            <pc:sldMk cId="1677455677" sldId="275"/>
            <ac:spMk id="13" creationId="{0700AA6C-F87E-B806-DD96-BFBFC72D09D2}"/>
          </ac:spMkLst>
        </pc:spChg>
        <pc:spChg chg="add mod">
          <ac:chgData name="田中　健太" userId="64ca0716-51fd-4efa-beb5-58fbf4b406fd" providerId="ADAL" clId="{0D4D4C7C-0614-3942-91CD-CD7B0E1DF2B3}" dt="2022-10-14T02:14:39.100" v="1223" actId="1076"/>
          <ac:spMkLst>
            <pc:docMk/>
            <pc:sldMk cId="1677455677" sldId="275"/>
            <ac:spMk id="14" creationId="{C05FB0BE-41F3-F8F7-62A3-821F4D496729}"/>
          </ac:spMkLst>
        </pc:spChg>
        <pc:picChg chg="add mod">
          <ac:chgData name="田中　健太" userId="64ca0716-51fd-4efa-beb5-58fbf4b406fd" providerId="ADAL" clId="{0D4D4C7C-0614-3942-91CD-CD7B0E1DF2B3}" dt="2022-10-14T02:13:09.146" v="1189" actId="1076"/>
          <ac:picMkLst>
            <pc:docMk/>
            <pc:sldMk cId="1677455677" sldId="275"/>
            <ac:picMk id="8" creationId="{2EBC9993-136D-33B0-496E-B5AD696383C8}"/>
          </ac:picMkLst>
        </pc:picChg>
        <pc:picChg chg="add mod">
          <ac:chgData name="田中　健太" userId="64ca0716-51fd-4efa-beb5-58fbf4b406fd" providerId="ADAL" clId="{0D4D4C7C-0614-3942-91CD-CD7B0E1DF2B3}" dt="2022-10-14T02:14:31.666" v="1220" actId="1076"/>
          <ac:picMkLst>
            <pc:docMk/>
            <pc:sldMk cId="1677455677" sldId="275"/>
            <ac:picMk id="2050" creationId="{0A9B26A2-B092-4404-D261-8ED390CA196B}"/>
          </ac:picMkLst>
        </pc:picChg>
        <pc:cxnChg chg="add mod">
          <ac:chgData name="田中　健太" userId="64ca0716-51fd-4efa-beb5-58fbf4b406fd" providerId="ADAL" clId="{0D4D4C7C-0614-3942-91CD-CD7B0E1DF2B3}" dt="2022-10-14T02:13:39.929" v="1205" actId="1076"/>
          <ac:cxnSpMkLst>
            <pc:docMk/>
            <pc:sldMk cId="1677455677" sldId="275"/>
            <ac:cxnSpMk id="10" creationId="{32F65D07-30CC-A57C-F4AA-19542C90C22E}"/>
          </ac:cxnSpMkLst>
        </pc:cxnChg>
        <pc:cxnChg chg="add mod">
          <ac:chgData name="田中　健太" userId="64ca0716-51fd-4efa-beb5-58fbf4b406fd" providerId="ADAL" clId="{0D4D4C7C-0614-3942-91CD-CD7B0E1DF2B3}" dt="2022-10-14T02:13:34.847" v="1204" actId="1076"/>
          <ac:cxnSpMkLst>
            <pc:docMk/>
            <pc:sldMk cId="1677455677" sldId="275"/>
            <ac:cxnSpMk id="11" creationId="{4016BC62-6EF5-47F7-2CE8-412325AF18B1}"/>
          </ac:cxnSpMkLst>
        </pc:cxnChg>
        <pc:cxnChg chg="add mod">
          <ac:chgData name="田中　健太" userId="64ca0716-51fd-4efa-beb5-58fbf4b406fd" providerId="ADAL" clId="{0D4D4C7C-0614-3942-91CD-CD7B0E1DF2B3}" dt="2022-10-14T02:15:03.691" v="1234" actId="692"/>
          <ac:cxnSpMkLst>
            <pc:docMk/>
            <pc:sldMk cId="1677455677" sldId="275"/>
            <ac:cxnSpMk id="16" creationId="{3D2D36A6-D0B4-B524-D99D-81B907E9C8FF}"/>
          </ac:cxnSpMkLst>
        </pc:cxnChg>
        <pc:cxnChg chg="add mod">
          <ac:chgData name="田中　健太" userId="64ca0716-51fd-4efa-beb5-58fbf4b406fd" providerId="ADAL" clId="{0D4D4C7C-0614-3942-91CD-CD7B0E1DF2B3}" dt="2022-10-14T02:15:15.579" v="1237" actId="14100"/>
          <ac:cxnSpMkLst>
            <pc:docMk/>
            <pc:sldMk cId="1677455677" sldId="275"/>
            <ac:cxnSpMk id="19" creationId="{CFAED1B6-B8FD-2C3E-D7DA-1CF53845C443}"/>
          </ac:cxnSpMkLst>
        </pc:cxnChg>
      </pc:sldChg>
      <pc:sldChg chg="addSp modSp new mod">
        <pc:chgData name="田中　健太" userId="64ca0716-51fd-4efa-beb5-58fbf4b406fd" providerId="ADAL" clId="{0D4D4C7C-0614-3942-91CD-CD7B0E1DF2B3}" dt="2022-10-14T01:56:18.120" v="424" actId="1076"/>
        <pc:sldMkLst>
          <pc:docMk/>
          <pc:sldMk cId="467637739" sldId="276"/>
        </pc:sldMkLst>
        <pc:spChg chg="mod">
          <ac:chgData name="田中　健太" userId="64ca0716-51fd-4efa-beb5-58fbf4b406fd" providerId="ADAL" clId="{0D4D4C7C-0614-3942-91CD-CD7B0E1DF2B3}" dt="2022-10-14T01:55:40.877" v="414" actId="20577"/>
          <ac:spMkLst>
            <pc:docMk/>
            <pc:sldMk cId="467637739" sldId="276"/>
            <ac:spMk id="2" creationId="{1BE72CDE-6C50-978B-0CBB-5ECE0717E927}"/>
          </ac:spMkLst>
        </pc:spChg>
        <pc:spChg chg="mod">
          <ac:chgData name="田中　健太" userId="64ca0716-51fd-4efa-beb5-58fbf4b406fd" providerId="ADAL" clId="{0D4D4C7C-0614-3942-91CD-CD7B0E1DF2B3}" dt="2022-10-14T01:55:58.145" v="422" actId="14100"/>
          <ac:spMkLst>
            <pc:docMk/>
            <pc:sldMk cId="467637739" sldId="276"/>
            <ac:spMk id="3" creationId="{9239E9DD-0B47-9430-E688-C6AEA619DA0A}"/>
          </ac:spMkLst>
        </pc:spChg>
        <pc:picChg chg="add mod">
          <ac:chgData name="田中　健太" userId="64ca0716-51fd-4efa-beb5-58fbf4b406fd" providerId="ADAL" clId="{0D4D4C7C-0614-3942-91CD-CD7B0E1DF2B3}" dt="2022-10-14T01:56:18.120" v="424" actId="1076"/>
          <ac:picMkLst>
            <pc:docMk/>
            <pc:sldMk cId="467637739" sldId="276"/>
            <ac:picMk id="1026" creationId="{18F43CDE-E395-C20D-2A04-00C56E37D64E}"/>
          </ac:picMkLst>
        </pc:picChg>
      </pc:sldChg>
      <pc:sldChg chg="addSp modSp new mod">
        <pc:chgData name="田中　健太" userId="64ca0716-51fd-4efa-beb5-58fbf4b406fd" providerId="ADAL" clId="{0D4D4C7C-0614-3942-91CD-CD7B0E1DF2B3}" dt="2022-10-14T02:18:43.892" v="1359" actId="1076"/>
        <pc:sldMkLst>
          <pc:docMk/>
          <pc:sldMk cId="3597888065" sldId="277"/>
        </pc:sldMkLst>
        <pc:spChg chg="mod">
          <ac:chgData name="田中　健太" userId="64ca0716-51fd-4efa-beb5-58fbf4b406fd" providerId="ADAL" clId="{0D4D4C7C-0614-3942-91CD-CD7B0E1DF2B3}" dt="2022-10-14T02:05:41.926" v="979" actId="20577"/>
          <ac:spMkLst>
            <pc:docMk/>
            <pc:sldMk cId="3597888065" sldId="277"/>
            <ac:spMk id="2" creationId="{64B1193A-F1A5-C2D9-6329-782DEB834FCC}"/>
          </ac:spMkLst>
        </pc:spChg>
        <pc:spChg chg="mod">
          <ac:chgData name="田中　健太" userId="64ca0716-51fd-4efa-beb5-58fbf4b406fd" providerId="ADAL" clId="{0D4D4C7C-0614-3942-91CD-CD7B0E1DF2B3}" dt="2022-10-14T02:07:54.487" v="1042" actId="14100"/>
          <ac:spMkLst>
            <pc:docMk/>
            <pc:sldMk cId="3597888065" sldId="277"/>
            <ac:spMk id="3" creationId="{F63448C4-B58B-3CE0-357D-078AE2201AD0}"/>
          </ac:spMkLst>
        </pc:spChg>
        <pc:picChg chg="add mod">
          <ac:chgData name="田中　健太" userId="64ca0716-51fd-4efa-beb5-58fbf4b406fd" providerId="ADAL" clId="{0D4D4C7C-0614-3942-91CD-CD7B0E1DF2B3}" dt="2022-10-14T02:18:43.892" v="1359" actId="1076"/>
          <ac:picMkLst>
            <pc:docMk/>
            <pc:sldMk cId="3597888065" sldId="277"/>
            <ac:picMk id="3074" creationId="{89FDD8C1-4D0F-0DE5-F603-F5155476C264}"/>
          </ac:picMkLst>
        </pc:picChg>
      </pc:sldChg>
      <pc:sldChg chg="addSp modSp new mod">
        <pc:chgData name="田中　健太" userId="64ca0716-51fd-4efa-beb5-58fbf4b406fd" providerId="ADAL" clId="{0D4D4C7C-0614-3942-91CD-CD7B0E1DF2B3}" dt="2022-10-14T02:16:44.382" v="1331" actId="1076"/>
        <pc:sldMkLst>
          <pc:docMk/>
          <pc:sldMk cId="708537949" sldId="278"/>
        </pc:sldMkLst>
        <pc:spChg chg="mod">
          <ac:chgData name="田中　健太" userId="64ca0716-51fd-4efa-beb5-58fbf4b406fd" providerId="ADAL" clId="{0D4D4C7C-0614-3942-91CD-CD7B0E1DF2B3}" dt="2022-10-14T02:16:41.418" v="1330" actId="20577"/>
          <ac:spMkLst>
            <pc:docMk/>
            <pc:sldMk cId="708537949" sldId="278"/>
            <ac:spMk id="2" creationId="{C1CE5392-1904-B619-C1A5-60E01811BD71}"/>
          </ac:spMkLst>
        </pc:spChg>
        <pc:spChg chg="mod">
          <ac:chgData name="田中　健太" userId="64ca0716-51fd-4efa-beb5-58fbf4b406fd" providerId="ADAL" clId="{0D4D4C7C-0614-3942-91CD-CD7B0E1DF2B3}" dt="2022-10-14T02:15:31.902" v="1239" actId="14100"/>
          <ac:spMkLst>
            <pc:docMk/>
            <pc:sldMk cId="708537949" sldId="278"/>
            <ac:spMk id="3" creationId="{D37B0AAF-DCF6-D592-AB07-2A187CA722A9}"/>
          </ac:spMkLst>
        </pc:spChg>
        <pc:picChg chg="add mod">
          <ac:chgData name="田中　健太" userId="64ca0716-51fd-4efa-beb5-58fbf4b406fd" providerId="ADAL" clId="{0D4D4C7C-0614-3942-91CD-CD7B0E1DF2B3}" dt="2022-10-14T02:16:44.382" v="1331" actId="1076"/>
          <ac:picMkLst>
            <pc:docMk/>
            <pc:sldMk cId="708537949" sldId="278"/>
            <ac:picMk id="4098" creationId="{B0479E43-6BC0-7DA4-F097-992E1D57DAE7}"/>
          </ac:picMkLst>
        </pc:picChg>
      </pc:sldChg>
      <pc:sldChg chg="modSp add mod ord">
        <pc:chgData name="田中　健太" userId="64ca0716-51fd-4efa-beb5-58fbf4b406fd" providerId="ADAL" clId="{0D4D4C7C-0614-3942-91CD-CD7B0E1DF2B3}" dt="2022-10-14T02:17:56.002" v="1357" actId="207"/>
        <pc:sldMkLst>
          <pc:docMk/>
          <pc:sldMk cId="789485308" sldId="279"/>
        </pc:sldMkLst>
        <pc:spChg chg="mod">
          <ac:chgData name="田中　健太" userId="64ca0716-51fd-4efa-beb5-58fbf4b406fd" providerId="ADAL" clId="{0D4D4C7C-0614-3942-91CD-CD7B0E1DF2B3}" dt="2022-10-14T02:17:56.002" v="1357" actId="207"/>
          <ac:spMkLst>
            <pc:docMk/>
            <pc:sldMk cId="789485308" sldId="279"/>
            <ac:spMk id="3" creationId="{33B0E3F8-100F-1371-4B42-F570032B8595}"/>
          </ac:spMkLst>
        </pc:spChg>
      </pc:sldChg>
      <pc:sldChg chg="modSp new mod">
        <pc:chgData name="田中　健太" userId="64ca0716-51fd-4efa-beb5-58fbf4b406fd" providerId="ADAL" clId="{0D4D4C7C-0614-3942-91CD-CD7B0E1DF2B3}" dt="2022-10-14T02:58:35.695" v="1876" actId="27636"/>
        <pc:sldMkLst>
          <pc:docMk/>
          <pc:sldMk cId="97317036" sldId="280"/>
        </pc:sldMkLst>
        <pc:spChg chg="mod">
          <ac:chgData name="田中　健太" userId="64ca0716-51fd-4efa-beb5-58fbf4b406fd" providerId="ADAL" clId="{0D4D4C7C-0614-3942-91CD-CD7B0E1DF2B3}" dt="2022-10-14T02:29:59.912" v="1378" actId="20577"/>
          <ac:spMkLst>
            <pc:docMk/>
            <pc:sldMk cId="97317036" sldId="280"/>
            <ac:spMk id="2" creationId="{7211DCD3-78C0-FFC8-D6DE-5BFBDE66DEBA}"/>
          </ac:spMkLst>
        </pc:spChg>
        <pc:spChg chg="mod">
          <ac:chgData name="田中　健太" userId="64ca0716-51fd-4efa-beb5-58fbf4b406fd" providerId="ADAL" clId="{0D4D4C7C-0614-3942-91CD-CD7B0E1DF2B3}" dt="2022-10-14T02:58:35.695" v="1876" actId="27636"/>
          <ac:spMkLst>
            <pc:docMk/>
            <pc:sldMk cId="97317036" sldId="280"/>
            <ac:spMk id="3" creationId="{3B4F935F-1545-635B-EA96-85D5AF0AA839}"/>
          </ac:spMkLst>
        </pc:spChg>
      </pc:sldChg>
    </pc:docChg>
  </pc:docChgLst>
  <pc:docChgLst>
    <pc:chgData name="田中　健太" userId="64ca0716-51fd-4efa-beb5-58fbf4b406fd" providerId="ADAL" clId="{5B02D2B4-6CAE-934C-86F5-E40FB1D5F0A0}"/>
    <pc:docChg chg="custSel addSld modSld sldOrd">
      <pc:chgData name="田中　健太" userId="64ca0716-51fd-4efa-beb5-58fbf4b406fd" providerId="ADAL" clId="{5B02D2B4-6CAE-934C-86F5-E40FB1D5F0A0}" dt="2022-10-06T07:52:51.005" v="2430" actId="20577"/>
      <pc:docMkLst>
        <pc:docMk/>
      </pc:docMkLst>
      <pc:sldChg chg="modSp mod">
        <pc:chgData name="田中　健太" userId="64ca0716-51fd-4efa-beb5-58fbf4b406fd" providerId="ADAL" clId="{5B02D2B4-6CAE-934C-86F5-E40FB1D5F0A0}" dt="2022-10-06T05:16:39.992" v="856" actId="15"/>
        <pc:sldMkLst>
          <pc:docMk/>
          <pc:sldMk cId="3282603513" sldId="260"/>
        </pc:sldMkLst>
        <pc:spChg chg="mod">
          <ac:chgData name="田中　健太" userId="64ca0716-51fd-4efa-beb5-58fbf4b406fd" providerId="ADAL" clId="{5B02D2B4-6CAE-934C-86F5-E40FB1D5F0A0}" dt="2022-10-06T05:16:39.992" v="856" actId="15"/>
          <ac:spMkLst>
            <pc:docMk/>
            <pc:sldMk cId="3282603513" sldId="260"/>
            <ac:spMk id="3" creationId="{F4E2A681-A0FF-F34D-97BA-9746E4E61FE8}"/>
          </ac:spMkLst>
        </pc:spChg>
      </pc:sldChg>
      <pc:sldChg chg="modSp mod">
        <pc:chgData name="田中　健太" userId="64ca0716-51fd-4efa-beb5-58fbf4b406fd" providerId="ADAL" clId="{5B02D2B4-6CAE-934C-86F5-E40FB1D5F0A0}" dt="2022-10-05T09:16:47.588" v="764" actId="400"/>
        <pc:sldMkLst>
          <pc:docMk/>
          <pc:sldMk cId="251611429" sldId="261"/>
        </pc:sldMkLst>
        <pc:spChg chg="mod">
          <ac:chgData name="田中　健太" userId="64ca0716-51fd-4efa-beb5-58fbf4b406fd" providerId="ADAL" clId="{5B02D2B4-6CAE-934C-86F5-E40FB1D5F0A0}" dt="2022-10-05T09:16:47.588" v="764" actId="400"/>
          <ac:spMkLst>
            <pc:docMk/>
            <pc:sldMk cId="251611429" sldId="261"/>
            <ac:spMk id="3" creationId="{33B0E3F8-100F-1371-4B42-F570032B8595}"/>
          </ac:spMkLst>
        </pc:spChg>
      </pc:sldChg>
      <pc:sldChg chg="addSp delSp modSp mod ord">
        <pc:chgData name="田中　健太" userId="64ca0716-51fd-4efa-beb5-58fbf4b406fd" providerId="ADAL" clId="{5B02D2B4-6CAE-934C-86F5-E40FB1D5F0A0}" dt="2022-10-05T08:47:45.341" v="180" actId="1076"/>
        <pc:sldMkLst>
          <pc:docMk/>
          <pc:sldMk cId="2410246031" sldId="263"/>
        </pc:sldMkLst>
        <pc:spChg chg="mod">
          <ac:chgData name="田中　健太" userId="64ca0716-51fd-4efa-beb5-58fbf4b406fd" providerId="ADAL" clId="{5B02D2B4-6CAE-934C-86F5-E40FB1D5F0A0}" dt="2022-10-05T08:44:56.031" v="159" actId="20577"/>
          <ac:spMkLst>
            <pc:docMk/>
            <pc:sldMk cId="2410246031" sldId="263"/>
            <ac:spMk id="3" creationId="{6F228F5C-07E8-F0C6-877D-0812EA6C5CA3}"/>
          </ac:spMkLst>
        </pc:spChg>
        <pc:picChg chg="mod">
          <ac:chgData name="田中　健太" userId="64ca0716-51fd-4efa-beb5-58fbf4b406fd" providerId="ADAL" clId="{5B02D2B4-6CAE-934C-86F5-E40FB1D5F0A0}" dt="2022-10-05T08:47:45.341" v="180" actId="1076"/>
          <ac:picMkLst>
            <pc:docMk/>
            <pc:sldMk cId="2410246031" sldId="263"/>
            <ac:picMk id="8" creationId="{26D653DD-6B0C-DD36-C7BC-ABFB3FD68D42}"/>
          </ac:picMkLst>
        </pc:picChg>
        <pc:picChg chg="add del mod">
          <ac:chgData name="田中　健太" userId="64ca0716-51fd-4efa-beb5-58fbf4b406fd" providerId="ADAL" clId="{5B02D2B4-6CAE-934C-86F5-E40FB1D5F0A0}" dt="2022-10-05T08:46:30.590" v="161" actId="21"/>
          <ac:picMkLst>
            <pc:docMk/>
            <pc:sldMk cId="2410246031" sldId="263"/>
            <ac:picMk id="9" creationId="{BC541DE4-C88D-3280-2DEF-CF9372E3FC99}"/>
          </ac:picMkLst>
        </pc:picChg>
        <pc:picChg chg="add del mod modCrop">
          <ac:chgData name="田中　健太" userId="64ca0716-51fd-4efa-beb5-58fbf4b406fd" providerId="ADAL" clId="{5B02D2B4-6CAE-934C-86F5-E40FB1D5F0A0}" dt="2022-10-05T08:47:01.068" v="169" actId="21"/>
          <ac:picMkLst>
            <pc:docMk/>
            <pc:sldMk cId="2410246031" sldId="263"/>
            <ac:picMk id="11" creationId="{6BEEFE85-91E9-1F16-F7A2-F931B57B4BD7}"/>
          </ac:picMkLst>
        </pc:picChg>
        <pc:picChg chg="add mod">
          <ac:chgData name="田中　健太" userId="64ca0716-51fd-4efa-beb5-58fbf4b406fd" providerId="ADAL" clId="{5B02D2B4-6CAE-934C-86F5-E40FB1D5F0A0}" dt="2022-10-05T08:47:43.640" v="179" actId="1076"/>
          <ac:picMkLst>
            <pc:docMk/>
            <pc:sldMk cId="2410246031" sldId="263"/>
            <ac:picMk id="12" creationId="{934CA7C4-A82A-4061-FE31-A5B3CD30F1FE}"/>
          </ac:picMkLst>
        </pc:picChg>
        <pc:picChg chg="add del mod">
          <ac:chgData name="田中　健太" userId="64ca0716-51fd-4efa-beb5-58fbf4b406fd" providerId="ADAL" clId="{5B02D2B4-6CAE-934C-86F5-E40FB1D5F0A0}" dt="2022-10-05T08:47:10.183" v="173" actId="21"/>
          <ac:picMkLst>
            <pc:docMk/>
            <pc:sldMk cId="2410246031" sldId="263"/>
            <ac:picMk id="13" creationId="{1C63EF28-6E67-B06B-B847-5E9CED44B5E4}"/>
          </ac:picMkLst>
        </pc:picChg>
      </pc:sldChg>
      <pc:sldChg chg="modSp mod">
        <pc:chgData name="田中　健太" userId="64ca0716-51fd-4efa-beb5-58fbf4b406fd" providerId="ADAL" clId="{5B02D2B4-6CAE-934C-86F5-E40FB1D5F0A0}" dt="2022-10-05T08:42:49.366" v="4" actId="20577"/>
        <pc:sldMkLst>
          <pc:docMk/>
          <pc:sldMk cId="3735763645" sldId="265"/>
        </pc:sldMkLst>
        <pc:spChg chg="mod">
          <ac:chgData name="田中　健太" userId="64ca0716-51fd-4efa-beb5-58fbf4b406fd" providerId="ADAL" clId="{5B02D2B4-6CAE-934C-86F5-E40FB1D5F0A0}" dt="2022-10-05T08:42:40.926" v="3" actId="400"/>
          <ac:spMkLst>
            <pc:docMk/>
            <pc:sldMk cId="3735763645" sldId="265"/>
            <ac:spMk id="3" creationId="{33B0E3F8-100F-1371-4B42-F570032B8595}"/>
          </ac:spMkLst>
        </pc:spChg>
        <pc:spChg chg="mod">
          <ac:chgData name="田中　健太" userId="64ca0716-51fd-4efa-beb5-58fbf4b406fd" providerId="ADAL" clId="{5B02D2B4-6CAE-934C-86F5-E40FB1D5F0A0}" dt="2022-10-05T08:42:49.366" v="4" actId="20577"/>
          <ac:spMkLst>
            <pc:docMk/>
            <pc:sldMk cId="3735763645" sldId="265"/>
            <ac:spMk id="8" creationId="{17383BAE-B76B-A2F9-C3DB-468889B53D7A}"/>
          </ac:spMkLst>
        </pc:spChg>
      </pc:sldChg>
      <pc:sldChg chg="modSp mod">
        <pc:chgData name="田中　健太" userId="64ca0716-51fd-4efa-beb5-58fbf4b406fd" providerId="ADAL" clId="{5B02D2B4-6CAE-934C-86F5-E40FB1D5F0A0}" dt="2022-10-05T08:44:29.327" v="132" actId="20577"/>
        <pc:sldMkLst>
          <pc:docMk/>
          <pc:sldMk cId="3246172170" sldId="266"/>
        </pc:sldMkLst>
        <pc:spChg chg="mod">
          <ac:chgData name="田中　健太" userId="64ca0716-51fd-4efa-beb5-58fbf4b406fd" providerId="ADAL" clId="{5B02D2B4-6CAE-934C-86F5-E40FB1D5F0A0}" dt="2022-10-05T08:44:29.327" v="132" actId="20577"/>
          <ac:spMkLst>
            <pc:docMk/>
            <pc:sldMk cId="3246172170" sldId="266"/>
            <ac:spMk id="3" creationId="{2C17E7ED-4858-CDD1-AEC9-C1EBFD9EED53}"/>
          </ac:spMkLst>
        </pc:spChg>
      </pc:sldChg>
      <pc:sldChg chg="addSp delSp modSp new mod">
        <pc:chgData name="田中　健太" userId="64ca0716-51fd-4efa-beb5-58fbf4b406fd" providerId="ADAL" clId="{5B02D2B4-6CAE-934C-86F5-E40FB1D5F0A0}" dt="2022-10-05T09:07:48.665" v="763" actId="27636"/>
        <pc:sldMkLst>
          <pc:docMk/>
          <pc:sldMk cId="2045561669" sldId="268"/>
        </pc:sldMkLst>
        <pc:spChg chg="mod">
          <ac:chgData name="田中　健太" userId="64ca0716-51fd-4efa-beb5-58fbf4b406fd" providerId="ADAL" clId="{5B02D2B4-6CAE-934C-86F5-E40FB1D5F0A0}" dt="2022-10-05T08:48:05.259" v="200" actId="20577"/>
          <ac:spMkLst>
            <pc:docMk/>
            <pc:sldMk cId="2045561669" sldId="268"/>
            <ac:spMk id="2" creationId="{CD27A0A7-3E3F-EF30-ACE2-52FFF3CD5744}"/>
          </ac:spMkLst>
        </pc:spChg>
        <pc:spChg chg="add del mod">
          <ac:chgData name="田中　健太" userId="64ca0716-51fd-4efa-beb5-58fbf4b406fd" providerId="ADAL" clId="{5B02D2B4-6CAE-934C-86F5-E40FB1D5F0A0}" dt="2022-10-05T09:07:48.665" v="763" actId="27636"/>
          <ac:spMkLst>
            <pc:docMk/>
            <pc:sldMk cId="2045561669" sldId="268"/>
            <ac:spMk id="3" creationId="{987E87CC-E885-41CB-712A-7896C2AA951B}"/>
          </ac:spMkLst>
        </pc:spChg>
        <pc:picChg chg="add del mod">
          <ac:chgData name="田中　健太" userId="64ca0716-51fd-4efa-beb5-58fbf4b406fd" providerId="ADAL" clId="{5B02D2B4-6CAE-934C-86F5-E40FB1D5F0A0}" dt="2022-10-05T09:03:38.049" v="203"/>
          <ac:picMkLst>
            <pc:docMk/>
            <pc:sldMk cId="2045561669" sldId="268"/>
            <ac:picMk id="8" creationId="{B82E3249-177A-3D02-14D3-9C412DEF721B}"/>
          </ac:picMkLst>
        </pc:picChg>
        <pc:picChg chg="add mod">
          <ac:chgData name="田中　健太" userId="64ca0716-51fd-4efa-beb5-58fbf4b406fd" providerId="ADAL" clId="{5B02D2B4-6CAE-934C-86F5-E40FB1D5F0A0}" dt="2022-10-05T09:03:52.639" v="213" actId="1076"/>
          <ac:picMkLst>
            <pc:docMk/>
            <pc:sldMk cId="2045561669" sldId="268"/>
            <ac:picMk id="10" creationId="{DC5698B0-31D6-DA43-35FE-79732ACC2657}"/>
          </ac:picMkLst>
        </pc:picChg>
      </pc:sldChg>
      <pc:sldChg chg="addSp delSp modSp new mod">
        <pc:chgData name="田中　健太" userId="64ca0716-51fd-4efa-beb5-58fbf4b406fd" providerId="ADAL" clId="{5B02D2B4-6CAE-934C-86F5-E40FB1D5F0A0}" dt="2022-10-06T07:44:43.154" v="1680" actId="20577"/>
        <pc:sldMkLst>
          <pc:docMk/>
          <pc:sldMk cId="2641272684" sldId="269"/>
        </pc:sldMkLst>
        <pc:spChg chg="mod">
          <ac:chgData name="田中　健太" userId="64ca0716-51fd-4efa-beb5-58fbf4b406fd" providerId="ADAL" clId="{5B02D2B4-6CAE-934C-86F5-E40FB1D5F0A0}" dt="2022-10-06T07:41:00.751" v="1333" actId="20577"/>
          <ac:spMkLst>
            <pc:docMk/>
            <pc:sldMk cId="2641272684" sldId="269"/>
            <ac:spMk id="2" creationId="{6E88D99C-CB67-E23D-032F-900B93A0519F}"/>
          </ac:spMkLst>
        </pc:spChg>
        <pc:spChg chg="del mod">
          <ac:chgData name="田中　健太" userId="64ca0716-51fd-4efa-beb5-58fbf4b406fd" providerId="ADAL" clId="{5B02D2B4-6CAE-934C-86F5-E40FB1D5F0A0}" dt="2022-10-06T07:30:25.788" v="870"/>
          <ac:spMkLst>
            <pc:docMk/>
            <pc:sldMk cId="2641272684" sldId="269"/>
            <ac:spMk id="3" creationId="{D46D3E6C-BC80-E799-98BF-B5589656E450}"/>
          </ac:spMkLst>
        </pc:spChg>
        <pc:spChg chg="add mod">
          <ac:chgData name="田中　健太" userId="64ca0716-51fd-4efa-beb5-58fbf4b406fd" providerId="ADAL" clId="{5B02D2B4-6CAE-934C-86F5-E40FB1D5F0A0}" dt="2022-10-06T07:34:35.063" v="1088" actId="1076"/>
          <ac:spMkLst>
            <pc:docMk/>
            <pc:sldMk cId="2641272684" sldId="269"/>
            <ac:spMk id="9" creationId="{9CF25377-5510-3362-C3BD-B4D61952E363}"/>
          </ac:spMkLst>
        </pc:spChg>
        <pc:spChg chg="add del mod">
          <ac:chgData name="田中　健太" userId="64ca0716-51fd-4efa-beb5-58fbf4b406fd" providerId="ADAL" clId="{5B02D2B4-6CAE-934C-86F5-E40FB1D5F0A0}" dt="2022-10-06T07:34:59.267" v="1092" actId="21"/>
          <ac:spMkLst>
            <pc:docMk/>
            <pc:sldMk cId="2641272684" sldId="269"/>
            <ac:spMk id="10" creationId="{D28DD0AD-D613-FCFE-343D-8EE6C9921C02}"/>
          </ac:spMkLst>
        </pc:spChg>
        <pc:spChg chg="add mod">
          <ac:chgData name="田中　健太" userId="64ca0716-51fd-4efa-beb5-58fbf4b406fd" providerId="ADAL" clId="{5B02D2B4-6CAE-934C-86F5-E40FB1D5F0A0}" dt="2022-10-06T07:37:06.343" v="1199" actId="692"/>
          <ac:spMkLst>
            <pc:docMk/>
            <pc:sldMk cId="2641272684" sldId="269"/>
            <ac:spMk id="35" creationId="{23D313DD-3B05-D808-7B0D-55285BA65858}"/>
          </ac:spMkLst>
        </pc:spChg>
        <pc:spChg chg="add mod">
          <ac:chgData name="田中　健太" userId="64ca0716-51fd-4efa-beb5-58fbf4b406fd" providerId="ADAL" clId="{5B02D2B4-6CAE-934C-86F5-E40FB1D5F0A0}" dt="2022-10-06T07:44:43.154" v="1680" actId="20577"/>
          <ac:spMkLst>
            <pc:docMk/>
            <pc:sldMk cId="2641272684" sldId="269"/>
            <ac:spMk id="36" creationId="{722943EE-219D-9D94-C9D6-431D51E483ED}"/>
          </ac:spMkLst>
        </pc:spChg>
        <pc:picChg chg="add mod modCrop">
          <ac:chgData name="田中　健太" userId="64ca0716-51fd-4efa-beb5-58fbf4b406fd" providerId="ADAL" clId="{5B02D2B4-6CAE-934C-86F5-E40FB1D5F0A0}" dt="2022-10-06T07:34:20.428" v="1075" actId="732"/>
          <ac:picMkLst>
            <pc:docMk/>
            <pc:sldMk cId="2641272684" sldId="269"/>
            <ac:picMk id="8" creationId="{FA971E89-8C82-3732-F61C-B8ACB00B168A}"/>
          </ac:picMkLst>
        </pc:picChg>
        <pc:cxnChg chg="add mod">
          <ac:chgData name="田中　健太" userId="64ca0716-51fd-4efa-beb5-58fbf4b406fd" providerId="ADAL" clId="{5B02D2B4-6CAE-934C-86F5-E40FB1D5F0A0}" dt="2022-10-06T07:36:20.745" v="1133" actId="14100"/>
          <ac:cxnSpMkLst>
            <pc:docMk/>
            <pc:sldMk cId="2641272684" sldId="269"/>
            <ac:cxnSpMk id="12" creationId="{2F2B9CA4-E386-1DB3-DBCF-94BA2C47381C}"/>
          </ac:cxnSpMkLst>
        </pc:cxnChg>
        <pc:cxnChg chg="add mod">
          <ac:chgData name="田中　健太" userId="64ca0716-51fd-4efa-beb5-58fbf4b406fd" providerId="ADAL" clId="{5B02D2B4-6CAE-934C-86F5-E40FB1D5F0A0}" dt="2022-10-06T07:35:26.384" v="1106" actId="14100"/>
          <ac:cxnSpMkLst>
            <pc:docMk/>
            <pc:sldMk cId="2641272684" sldId="269"/>
            <ac:cxnSpMk id="13" creationId="{38D16A6A-0D70-F86F-3391-4090C1F5239D}"/>
          </ac:cxnSpMkLst>
        </pc:cxnChg>
        <pc:cxnChg chg="add mod">
          <ac:chgData name="田中　健太" userId="64ca0716-51fd-4efa-beb5-58fbf4b406fd" providerId="ADAL" clId="{5B02D2B4-6CAE-934C-86F5-E40FB1D5F0A0}" dt="2022-10-06T07:35:32.962" v="1109" actId="1076"/>
          <ac:cxnSpMkLst>
            <pc:docMk/>
            <pc:sldMk cId="2641272684" sldId="269"/>
            <ac:cxnSpMk id="16" creationId="{72AB781D-09FD-49DE-3994-099262952217}"/>
          </ac:cxnSpMkLst>
        </pc:cxnChg>
        <pc:cxnChg chg="add mod">
          <ac:chgData name="田中　健太" userId="64ca0716-51fd-4efa-beb5-58fbf4b406fd" providerId="ADAL" clId="{5B02D2B4-6CAE-934C-86F5-E40FB1D5F0A0}" dt="2022-10-06T07:35:48.362" v="1116" actId="14100"/>
          <ac:cxnSpMkLst>
            <pc:docMk/>
            <pc:sldMk cId="2641272684" sldId="269"/>
            <ac:cxnSpMk id="18" creationId="{1AB231B7-BACC-A133-EA84-94030DCD6AB8}"/>
          </ac:cxnSpMkLst>
        </pc:cxnChg>
        <pc:cxnChg chg="add mod">
          <ac:chgData name="田中　健太" userId="64ca0716-51fd-4efa-beb5-58fbf4b406fd" providerId="ADAL" clId="{5B02D2B4-6CAE-934C-86F5-E40FB1D5F0A0}" dt="2022-10-06T07:35:55.820" v="1120" actId="14100"/>
          <ac:cxnSpMkLst>
            <pc:docMk/>
            <pc:sldMk cId="2641272684" sldId="269"/>
            <ac:cxnSpMk id="23" creationId="{2D31D41E-D3E5-FF2E-DAFF-5B5FD4EE1AA8}"/>
          </ac:cxnSpMkLst>
        </pc:cxnChg>
        <pc:cxnChg chg="add mod">
          <ac:chgData name="田中　健太" userId="64ca0716-51fd-4efa-beb5-58fbf4b406fd" providerId="ADAL" clId="{5B02D2B4-6CAE-934C-86F5-E40FB1D5F0A0}" dt="2022-10-06T07:36:05.949" v="1126" actId="1076"/>
          <ac:cxnSpMkLst>
            <pc:docMk/>
            <pc:sldMk cId="2641272684" sldId="269"/>
            <ac:cxnSpMk id="26" creationId="{5C863B46-2FC2-6122-5B8C-12F947A262F4}"/>
          </ac:cxnSpMkLst>
        </pc:cxnChg>
        <pc:cxnChg chg="add mod">
          <ac:chgData name="田中　健太" userId="64ca0716-51fd-4efa-beb5-58fbf4b406fd" providerId="ADAL" clId="{5B02D2B4-6CAE-934C-86F5-E40FB1D5F0A0}" dt="2022-10-06T07:36:26.138" v="1135" actId="14100"/>
          <ac:cxnSpMkLst>
            <pc:docMk/>
            <pc:sldMk cId="2641272684" sldId="269"/>
            <ac:cxnSpMk id="29" creationId="{B0415C65-E540-4D56-3AEB-85BA9BD06B1C}"/>
          </ac:cxnSpMkLst>
        </pc:cxnChg>
        <pc:cxnChg chg="add mod">
          <ac:chgData name="田中　健太" userId="64ca0716-51fd-4efa-beb5-58fbf4b406fd" providerId="ADAL" clId="{5B02D2B4-6CAE-934C-86F5-E40FB1D5F0A0}" dt="2022-10-06T07:36:30.847" v="1137" actId="14100"/>
          <ac:cxnSpMkLst>
            <pc:docMk/>
            <pc:sldMk cId="2641272684" sldId="269"/>
            <ac:cxnSpMk id="31" creationId="{F7650943-0923-3406-A773-920C535D8DC4}"/>
          </ac:cxnSpMkLst>
        </pc:cxnChg>
      </pc:sldChg>
      <pc:sldChg chg="modSp add mod">
        <pc:chgData name="田中　健太" userId="64ca0716-51fd-4efa-beb5-58fbf4b406fd" providerId="ADAL" clId="{5B02D2B4-6CAE-934C-86F5-E40FB1D5F0A0}" dt="2022-10-06T05:17:45.785" v="862" actId="207"/>
        <pc:sldMkLst>
          <pc:docMk/>
          <pc:sldMk cId="256824449" sldId="270"/>
        </pc:sldMkLst>
        <pc:spChg chg="mod">
          <ac:chgData name="田中　健太" userId="64ca0716-51fd-4efa-beb5-58fbf4b406fd" providerId="ADAL" clId="{5B02D2B4-6CAE-934C-86F5-E40FB1D5F0A0}" dt="2022-10-06T05:17:45.785" v="862" actId="207"/>
          <ac:spMkLst>
            <pc:docMk/>
            <pc:sldMk cId="256824449" sldId="270"/>
            <ac:spMk id="3" creationId="{F4E2A681-A0FF-F34D-97BA-9746E4E61FE8}"/>
          </ac:spMkLst>
        </pc:spChg>
      </pc:sldChg>
      <pc:sldChg chg="modSp add mod">
        <pc:chgData name="田中　健太" userId="64ca0716-51fd-4efa-beb5-58fbf4b406fd" providerId="ADAL" clId="{5B02D2B4-6CAE-934C-86F5-E40FB1D5F0A0}" dt="2022-10-06T07:24:54.667" v="864" actId="207"/>
        <pc:sldMkLst>
          <pc:docMk/>
          <pc:sldMk cId="336571292" sldId="271"/>
        </pc:sldMkLst>
        <pc:spChg chg="mod">
          <ac:chgData name="田中　健太" userId="64ca0716-51fd-4efa-beb5-58fbf4b406fd" providerId="ADAL" clId="{5B02D2B4-6CAE-934C-86F5-E40FB1D5F0A0}" dt="2022-10-06T07:24:54.667" v="864" actId="207"/>
          <ac:spMkLst>
            <pc:docMk/>
            <pc:sldMk cId="336571292" sldId="271"/>
            <ac:spMk id="3" creationId="{F4E2A681-A0FF-F34D-97BA-9746E4E61FE8}"/>
          </ac:spMkLst>
        </pc:spChg>
      </pc:sldChg>
      <pc:sldChg chg="addSp delSp modSp new mod">
        <pc:chgData name="田中　健太" userId="64ca0716-51fd-4efa-beb5-58fbf4b406fd" providerId="ADAL" clId="{5B02D2B4-6CAE-934C-86F5-E40FB1D5F0A0}" dt="2022-10-06T07:34:10.677" v="1073" actId="1076"/>
        <pc:sldMkLst>
          <pc:docMk/>
          <pc:sldMk cId="2306359990" sldId="272"/>
        </pc:sldMkLst>
        <pc:spChg chg="mod">
          <ac:chgData name="田中　健太" userId="64ca0716-51fd-4efa-beb5-58fbf4b406fd" providerId="ADAL" clId="{5B02D2B4-6CAE-934C-86F5-E40FB1D5F0A0}" dt="2022-10-06T07:32:01.076" v="948" actId="20577"/>
          <ac:spMkLst>
            <pc:docMk/>
            <pc:sldMk cId="2306359990" sldId="272"/>
            <ac:spMk id="2" creationId="{E560656F-8AD0-296E-5AB7-1924C5568F5D}"/>
          </ac:spMkLst>
        </pc:spChg>
        <pc:spChg chg="del">
          <ac:chgData name="田中　健太" userId="64ca0716-51fd-4efa-beb5-58fbf4b406fd" providerId="ADAL" clId="{5B02D2B4-6CAE-934C-86F5-E40FB1D5F0A0}" dt="2022-10-06T07:28:05.236" v="866"/>
          <ac:spMkLst>
            <pc:docMk/>
            <pc:sldMk cId="2306359990" sldId="272"/>
            <ac:spMk id="3" creationId="{298EA8C1-1DCE-194B-1EEC-C177E31DF271}"/>
          </ac:spMkLst>
        </pc:spChg>
        <pc:spChg chg="add mod">
          <ac:chgData name="田中　健太" userId="64ca0716-51fd-4efa-beb5-58fbf4b406fd" providerId="ADAL" clId="{5B02D2B4-6CAE-934C-86F5-E40FB1D5F0A0}" dt="2022-10-06T07:33:04.445" v="999" actId="1076"/>
          <ac:spMkLst>
            <pc:docMk/>
            <pc:sldMk cId="2306359990" sldId="272"/>
            <ac:spMk id="9" creationId="{5ED82CF1-E3FB-6BCC-E653-E31FAD02C1C7}"/>
          </ac:spMkLst>
        </pc:spChg>
        <pc:spChg chg="add mod">
          <ac:chgData name="田中　健太" userId="64ca0716-51fd-4efa-beb5-58fbf4b406fd" providerId="ADAL" clId="{5B02D2B4-6CAE-934C-86F5-E40FB1D5F0A0}" dt="2022-10-06T07:33:42.160" v="1049" actId="1076"/>
          <ac:spMkLst>
            <pc:docMk/>
            <pc:sldMk cId="2306359990" sldId="272"/>
            <ac:spMk id="10" creationId="{11A32905-CB86-FF95-4BE7-536D91874630}"/>
          </ac:spMkLst>
        </pc:spChg>
        <pc:spChg chg="add mod">
          <ac:chgData name="田中　健太" userId="64ca0716-51fd-4efa-beb5-58fbf4b406fd" providerId="ADAL" clId="{5B02D2B4-6CAE-934C-86F5-E40FB1D5F0A0}" dt="2022-10-06T07:33:56.859" v="1061" actId="1076"/>
          <ac:spMkLst>
            <pc:docMk/>
            <pc:sldMk cId="2306359990" sldId="272"/>
            <ac:spMk id="11" creationId="{594CE066-D6AE-BFD0-D701-A66D7CFE3207}"/>
          </ac:spMkLst>
        </pc:spChg>
        <pc:spChg chg="add mod">
          <ac:chgData name="田中　健太" userId="64ca0716-51fd-4efa-beb5-58fbf4b406fd" providerId="ADAL" clId="{5B02D2B4-6CAE-934C-86F5-E40FB1D5F0A0}" dt="2022-10-06T07:34:10.677" v="1073" actId="1076"/>
          <ac:spMkLst>
            <pc:docMk/>
            <pc:sldMk cId="2306359990" sldId="272"/>
            <ac:spMk id="12" creationId="{BA9B77B7-56D8-E00D-AE64-DD19BDB35C86}"/>
          </ac:spMkLst>
        </pc:spChg>
        <pc:picChg chg="add mod modCrop">
          <ac:chgData name="田中　健太" userId="64ca0716-51fd-4efa-beb5-58fbf4b406fd" providerId="ADAL" clId="{5B02D2B4-6CAE-934C-86F5-E40FB1D5F0A0}" dt="2022-10-06T07:33:07.610" v="1000" actId="1076"/>
          <ac:picMkLst>
            <pc:docMk/>
            <pc:sldMk cId="2306359990" sldId="272"/>
            <ac:picMk id="8" creationId="{F192015A-CE54-D883-8932-346DD7C71B59}"/>
          </ac:picMkLst>
        </pc:picChg>
      </pc:sldChg>
      <pc:sldChg chg="modSp new mod">
        <pc:chgData name="田中　健太" userId="64ca0716-51fd-4efa-beb5-58fbf4b406fd" providerId="ADAL" clId="{5B02D2B4-6CAE-934C-86F5-E40FB1D5F0A0}" dt="2022-10-06T07:52:51.005" v="2430" actId="20577"/>
        <pc:sldMkLst>
          <pc:docMk/>
          <pc:sldMk cId="1721540789" sldId="273"/>
        </pc:sldMkLst>
        <pc:spChg chg="mod">
          <ac:chgData name="田中　健太" userId="64ca0716-51fd-4efa-beb5-58fbf4b406fd" providerId="ADAL" clId="{5B02D2B4-6CAE-934C-86F5-E40FB1D5F0A0}" dt="2022-10-06T07:45:23.598" v="1693" actId="20577"/>
          <ac:spMkLst>
            <pc:docMk/>
            <pc:sldMk cId="1721540789" sldId="273"/>
            <ac:spMk id="2" creationId="{A81CE42F-CDE4-62FC-EB88-88510552FB61}"/>
          </ac:spMkLst>
        </pc:spChg>
        <pc:spChg chg="mod">
          <ac:chgData name="田中　健太" userId="64ca0716-51fd-4efa-beb5-58fbf4b406fd" providerId="ADAL" clId="{5B02D2B4-6CAE-934C-86F5-E40FB1D5F0A0}" dt="2022-10-06T07:52:51.005" v="2430" actId="20577"/>
          <ac:spMkLst>
            <pc:docMk/>
            <pc:sldMk cId="1721540789" sldId="273"/>
            <ac:spMk id="3" creationId="{D8EEF620-C0E2-B231-590D-586281E9496C}"/>
          </ac:spMkLst>
        </pc:spChg>
      </pc:sldChg>
      <pc:sldChg chg="addSp modSp new mod">
        <pc:chgData name="田中　健太" userId="64ca0716-51fd-4efa-beb5-58fbf4b406fd" providerId="ADAL" clId="{5B02D2B4-6CAE-934C-86F5-E40FB1D5F0A0}" dt="2022-10-06T07:40:45.604" v="1307" actId="14100"/>
        <pc:sldMkLst>
          <pc:docMk/>
          <pc:sldMk cId="2463939928" sldId="274"/>
        </pc:sldMkLst>
        <pc:spChg chg="mod">
          <ac:chgData name="田中　健太" userId="64ca0716-51fd-4efa-beb5-58fbf4b406fd" providerId="ADAL" clId="{5B02D2B4-6CAE-934C-86F5-E40FB1D5F0A0}" dt="2022-10-06T07:40:17.421" v="1299" actId="20577"/>
          <ac:spMkLst>
            <pc:docMk/>
            <pc:sldMk cId="2463939928" sldId="274"/>
            <ac:spMk id="3" creationId="{EED7FA22-E51C-EA5B-E01F-0BF1A36E4E56}"/>
          </ac:spMkLst>
        </pc:spChg>
        <pc:spChg chg="add mod">
          <ac:chgData name="田中　健太" userId="64ca0716-51fd-4efa-beb5-58fbf4b406fd" providerId="ADAL" clId="{5B02D2B4-6CAE-934C-86F5-E40FB1D5F0A0}" dt="2022-10-06T07:39:34.190" v="1231" actId="1076"/>
          <ac:spMkLst>
            <pc:docMk/>
            <pc:sldMk cId="2463939928" sldId="274"/>
            <ac:spMk id="13" creationId="{145BE19E-2D25-55D4-F70E-7FC138719624}"/>
          </ac:spMkLst>
        </pc:spChg>
        <pc:spChg chg="add mod">
          <ac:chgData name="田中　健太" userId="64ca0716-51fd-4efa-beb5-58fbf4b406fd" providerId="ADAL" clId="{5B02D2B4-6CAE-934C-86F5-E40FB1D5F0A0}" dt="2022-10-06T07:39:39.913" v="1235" actId="20577"/>
          <ac:spMkLst>
            <pc:docMk/>
            <pc:sldMk cId="2463939928" sldId="274"/>
            <ac:spMk id="14" creationId="{A6691DD5-BF75-D28D-6B59-194AFBC2EB71}"/>
          </ac:spMkLst>
        </pc:spChg>
        <pc:picChg chg="add mod">
          <ac:chgData name="田中　健太" userId="64ca0716-51fd-4efa-beb5-58fbf4b406fd" providerId="ADAL" clId="{5B02D2B4-6CAE-934C-86F5-E40FB1D5F0A0}" dt="2022-10-06T07:38:28.081" v="1209" actId="1076"/>
          <ac:picMkLst>
            <pc:docMk/>
            <pc:sldMk cId="2463939928" sldId="274"/>
            <ac:picMk id="7" creationId="{C19B5926-7D3C-224B-D484-85E90790F552}"/>
          </ac:picMkLst>
        </pc:picChg>
        <pc:cxnChg chg="add mod">
          <ac:chgData name="田中　健太" userId="64ca0716-51fd-4efa-beb5-58fbf4b406fd" providerId="ADAL" clId="{5B02D2B4-6CAE-934C-86F5-E40FB1D5F0A0}" dt="2022-10-06T07:38:52.598" v="1221" actId="14100"/>
          <ac:cxnSpMkLst>
            <pc:docMk/>
            <pc:sldMk cId="2463939928" sldId="274"/>
            <ac:cxnSpMk id="9" creationId="{7DE7F656-9297-F6E8-37F8-3E97212650E7}"/>
          </ac:cxnSpMkLst>
        </pc:cxnChg>
        <pc:cxnChg chg="add mod">
          <ac:chgData name="田中　健太" userId="64ca0716-51fd-4efa-beb5-58fbf4b406fd" providerId="ADAL" clId="{5B02D2B4-6CAE-934C-86F5-E40FB1D5F0A0}" dt="2022-10-06T07:39:05.966" v="1223" actId="1076"/>
          <ac:cxnSpMkLst>
            <pc:docMk/>
            <pc:sldMk cId="2463939928" sldId="274"/>
            <ac:cxnSpMk id="12" creationId="{227C80CE-13FE-10DC-5733-D24BD5BFEC0E}"/>
          </ac:cxnSpMkLst>
        </pc:cxnChg>
        <pc:cxnChg chg="add mod">
          <ac:chgData name="田中　健太" userId="64ca0716-51fd-4efa-beb5-58fbf4b406fd" providerId="ADAL" clId="{5B02D2B4-6CAE-934C-86F5-E40FB1D5F0A0}" dt="2022-10-06T07:40:40.396" v="1304" actId="1076"/>
          <ac:cxnSpMkLst>
            <pc:docMk/>
            <pc:sldMk cId="2463939928" sldId="274"/>
            <ac:cxnSpMk id="15" creationId="{FEF4FF2C-2147-9760-7AA7-FF12F11F62BB}"/>
          </ac:cxnSpMkLst>
        </pc:cxnChg>
        <pc:cxnChg chg="add mod">
          <ac:chgData name="田中　健太" userId="64ca0716-51fd-4efa-beb5-58fbf4b406fd" providerId="ADAL" clId="{5B02D2B4-6CAE-934C-86F5-E40FB1D5F0A0}" dt="2022-10-06T07:40:45.604" v="1307" actId="14100"/>
          <ac:cxnSpMkLst>
            <pc:docMk/>
            <pc:sldMk cId="2463939928" sldId="274"/>
            <ac:cxnSpMk id="18" creationId="{8971C296-0367-FA1C-D92E-1CCE816C1AB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0316F-41A0-EE4A-8EF3-76A0971A2BC8}" type="datetimeFigureOut">
              <a:rPr kumimoji="1" lang="ja-JP" altLang="en-US" smtClean="0"/>
              <a:t>2022/10/14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FD2B9-AB76-C74C-BADC-A5B0126992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7795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FBCA99-2F5A-8C43-92D8-79B3D2184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AC0CD66-6AAE-254D-8001-2478B3CA5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2B780DE-6978-1344-9C08-5071CB9AC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F244-3E5B-C440-8BF1-49C38172A65A}" type="datetime1">
              <a:t>2022/10/14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6F37F2A-4019-4A4F-BB8F-566214E92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5BF1F4C-E05B-224F-9843-E45340863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6448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E715B5-65E1-3E48-A9CB-11C03E728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A1BFE83-2E93-6244-A455-234699144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5A11B4F-50A9-4B4F-984D-EAAC5B51E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85877-EC84-C945-A02C-E90D509E9BF2}" type="datetime1">
              <a:t>2022/10/14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8C58A85-15B8-F94C-B397-1D79B677A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61E2D58-A99A-DD47-9550-370538D2E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8189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23B80CA-9966-0045-9CE9-1A0800406B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C05E05A-EDD4-EE48-B7EB-E41154DFAD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112626F-485E-DA40-AC7A-F051872CB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CDA0-2CDB-514F-BAF9-3260736637AE}" type="datetime1">
              <a:t>2022/10/14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49849F9-9ABF-994F-9A7C-1645489F0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0B446FC-1AD3-334C-A040-86FB76FFE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2449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CBE818-22CE-A34C-B9AE-D536D96F5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F2C797-2F46-E841-B2CB-828A69D9B7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5C34337-85FB-C44E-9C1C-A964D4FDA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DC16-2B6A-2244-A634-4452BECA180A}" type="datetime1">
              <a:t>2022/10/14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B6997F3-EFF3-D243-97F2-8F18D81EA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6F8C479-24D1-5B43-B77C-8B919ADF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895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BFF901-E1AF-0440-B8BA-AE8F666B2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AA936BD-3687-D449-8D81-96BDEB448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62AA5C6-D1D8-614D-8278-F1A014903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42A21-488C-2F42-ABDC-64D1326F2D5D}" type="datetime1">
              <a:t>2022/10/14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A77AD91-D12F-9C45-9DC0-19E8A9CEF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DA3D91C-F17C-BA47-AC9C-3CED8CDA2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6701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052DF6-1E4C-284A-B501-828C2931B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46539CE-5A97-A748-91CD-721BC18990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E897BB-A536-1348-B544-ED39DE075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194B629-7A02-FB4A-BD96-5436458AA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5792B-C13F-324C-8C17-830D057833CB}" type="datetime1">
              <a:t>2022/10/14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6A1CE00-8B13-7B43-ABDB-D4B497740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F60A128-939A-D64E-AEAF-48F16CEB8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7555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A2917B-91B0-6144-8F9F-9B61FB0D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293E65B-E9A5-EC41-B062-FAC5A3B2A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B60AF42-CB91-0241-8B5E-17B4C4566F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4E17774-8D3E-5640-80BA-4A38B87111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9A6599A-15E8-034F-8C8B-92F8278876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905E66E-8FBE-844C-8A9F-90D3DEE5E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578E1-672B-014C-AAEF-B04F2BFD3894}" type="datetime1">
              <a:t>2022/10/14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DEE5383D-FAE4-3D40-884A-1B054FE54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FDF2CCD-E55F-F54F-AF30-4BCD8E55D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983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957D84-A153-1740-8C1E-AA0B0264A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7904004-0795-5D4A-A6F5-B168EFCC4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487BF-C2BD-9142-AD58-A47D6E51DA1E}" type="datetime1">
              <a:t>2022/10/14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F6BCF2B-183C-0E40-8B00-B5EC0A1F8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ABC3D7C-1907-7D44-8AA3-23255A9B3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9659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953474A-D339-6543-85CD-D7024D129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A05A-0839-3646-95E3-6A2DF8BD6958}" type="datetime1">
              <a:t>2022/10/14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B0FD9C9-D467-5A47-B7C9-3CA4B8FBB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FBA2ECB-FF64-F14D-9B20-D09C7F61F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2722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388CED-ADDA-7F47-993B-10A7B3DB7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714754A-69EF-A54D-B53D-9271EFC85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31E0C21-067C-094D-869E-22086B812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31D34EE-2EEB-6746-8E9B-E091EFFD0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D9C22-4AA7-CB41-90BA-B0CE210AE947}" type="datetime1">
              <a:t>2022/10/14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DAF07EA-66AA-484C-9C17-7A0F2F95E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3BE7CBA-1741-2042-ACE6-0630B0E14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1705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835E14-3723-6A46-818F-2C860EE2B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082EBCE-6716-3449-9022-CA81113F6B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4CF49F7-EA36-CB4C-8BAD-8C5BB78E4E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3CE0174-109D-994D-9E0E-8A2025C2E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38BBA-5D41-674D-80B8-74DA23CC4394}" type="datetime1">
              <a:t>2022/10/14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8E09F7E-4B02-3C4B-B192-93B2FA6BF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473F540-A637-2243-AFD7-73B9D3AB4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676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B2615B9-0804-084B-8B36-D78707F32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52C5468-2CB7-8F4B-B8B2-06E5030D3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B318A95-6DA0-5F41-9F61-4F093A8E9B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CB4C4-D6B7-EB42-A5A2-5ADE67475395}" type="datetime1">
              <a:t>2022/10/14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0E0E5A1-CE33-F54D-B944-11425A27A4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6C6C94D-AB2E-5146-9FFB-C1D62F3310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5B39F-BABA-2946-96A3-6D14E1A870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371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klog.icrr.u-tokyo.ac.jp/osl/?r=22485" TargetMode="External"/><Relationship Id="rId2" Type="http://schemas.openxmlformats.org/officeDocument/2006/relationships/hyperlink" Target="https://klog.icrr.u-tokyo.ac.jp/osl/?r=22275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log.icrr.u-tokyo.ac.jp/osl/?r=22498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klog.icrr.u-tokyo.ac.jp/osl/?r=22485" TargetMode="External"/><Relationship Id="rId2" Type="http://schemas.openxmlformats.org/officeDocument/2006/relationships/hyperlink" Target="https://klog.icrr.u-tokyo.ac.jp/osl/?r=22275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log.icrr.u-tokyo.ac.jp/osl/?r=2249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F812B9-5977-4147-A101-B5FCB50B5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536" y="2324225"/>
            <a:ext cx="11098925" cy="826286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Current status</a:t>
            </a:r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0FF0B1D-C98A-E54D-910D-1B57FE2C41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509119"/>
            <a:ext cx="9144000" cy="1303728"/>
          </a:xfrm>
          <a:noFill/>
        </p:spPr>
        <p:txBody>
          <a:bodyPr>
            <a:noAutofit/>
          </a:bodyPr>
          <a:lstStyle/>
          <a:p>
            <a:r>
              <a:rPr kumimoji="1" lang="en-US" altLang="ja-JP" sz="1800" dirty="0"/>
              <a:t>ICRR D3 K. Tanaka</a:t>
            </a:r>
          </a:p>
          <a:p>
            <a:r>
              <a:rPr lang="en-US" altLang="ja-JP" sz="1800" dirty="0"/>
              <a:t>IOO meeting</a:t>
            </a:r>
          </a:p>
          <a:p>
            <a:r>
              <a:rPr kumimoji="1" lang="en-US" altLang="ja-JP" sz="1800" dirty="0"/>
              <a:t>2022.10. 09</a:t>
            </a:r>
            <a:endParaRPr kumimoji="1" lang="ja-JP" altLang="en-US" sz="180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F2FE96F-D074-AF44-A20A-0E11D86A6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A6B9-B34C-C346-A311-0821B975C96F}" type="datetime1">
              <a:t>2022/10/14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3524DBE-84F1-8043-A914-1CB1ABEC8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09E197A-C828-304C-BF47-429DA0D52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3520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CE5392-1904-B619-C1A5-60E01811B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アダプタを入れた状態で，</a:t>
            </a:r>
            <a:br>
              <a:rPr kumimoji="1" lang="en-US" altLang="ja-JP"/>
            </a:br>
            <a:r>
              <a:rPr kumimoji="1" lang="en-US" altLang="ja-JP"/>
              <a:t>FPMI</a:t>
            </a:r>
            <a:r>
              <a:rPr lang="ja-JP" altLang="en-US"/>
              <a:t>がロックできることを確認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37B0AAF-DCF6-D592-AB07-2A187CA72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0808" y="1825625"/>
            <a:ext cx="1422991" cy="4351338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AF92B29-94D4-67F7-2AB6-441B934D5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DC16-2B6A-2244-A634-4452BECA180A}" type="datetime1">
              <a:t>2022/10/14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874CE85-10D9-DBF3-8669-839D8F527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E4428E5-E562-6011-5CD8-E73B8480D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0479E43-6BC0-7DA4-F097-992E1D57D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1857375"/>
            <a:ext cx="8646163" cy="48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537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30E194-AB3E-5359-4925-5594A9B7C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ドラムヘッドモードの測定</a:t>
            </a:r>
            <a:r>
              <a:rPr lang="en-US" altLang="ja-JP"/>
              <a:t> (</a:t>
            </a:r>
            <a:r>
              <a:rPr lang="ja-JP" altLang="en-US"/>
              <a:t>今日の夕方</a:t>
            </a:r>
            <a:r>
              <a:rPr lang="en-US" altLang="ja-JP"/>
              <a:t>)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0335B32-F799-530A-EE20-8442B527F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5006" y="1599344"/>
            <a:ext cx="6710577" cy="4757006"/>
          </a:xfrm>
        </p:spPr>
        <p:txBody>
          <a:bodyPr>
            <a:normAutofit lnSpcReduction="10000"/>
          </a:bodyPr>
          <a:lstStyle/>
          <a:p>
            <a:r>
              <a:rPr kumimoji="1" lang="ja-JP" altLang="en-US"/>
              <a:t>ファンジェネから光ファイバを通して，</a:t>
            </a:r>
            <a:r>
              <a:rPr kumimoji="1" lang="en-US" altLang="ja-JP"/>
              <a:t>ETM</a:t>
            </a:r>
            <a:r>
              <a:rPr kumimoji="1" lang="ja-JP" altLang="en-US"/>
              <a:t>を励起</a:t>
            </a:r>
            <a:endParaRPr kumimoji="1" lang="en-US" altLang="ja-JP"/>
          </a:p>
          <a:p>
            <a:pPr lvl="1"/>
            <a:r>
              <a:rPr kumimoji="1" lang="ja-JP" altLang="en-US"/>
              <a:t>励起信号は，</a:t>
            </a:r>
            <a:r>
              <a:rPr kumimoji="1" lang="en-US" altLang="ja-JP"/>
              <a:t>24kHz</a:t>
            </a:r>
            <a:r>
              <a:rPr kumimoji="1" lang="ja-JP" altLang="en-US"/>
              <a:t>付近の正弦波？その付近でスイープさせる？または，</a:t>
            </a:r>
            <a:r>
              <a:rPr lang="ja-JP" altLang="en-US"/>
              <a:t>バンドパスを通したホワイトノイズ？</a:t>
            </a:r>
            <a:endParaRPr kumimoji="1" lang="en-US" altLang="ja-JP"/>
          </a:p>
          <a:p>
            <a:r>
              <a:rPr lang="en-US" altLang="ja-JP"/>
              <a:t>ETM</a:t>
            </a:r>
            <a:r>
              <a:rPr lang="ja-JP" altLang="en-US"/>
              <a:t>の弾性モードを</a:t>
            </a:r>
            <a:r>
              <a:rPr lang="en-US" altLang="ja-JP"/>
              <a:t>AS</a:t>
            </a:r>
            <a:r>
              <a:rPr lang="ja-JP" altLang="en-US"/>
              <a:t>の</a:t>
            </a:r>
            <a:r>
              <a:rPr lang="en-US" altLang="ja-JP"/>
              <a:t>RFPD</a:t>
            </a:r>
            <a:r>
              <a:rPr lang="ja-JP" altLang="en-US"/>
              <a:t>の信号を</a:t>
            </a:r>
            <a:r>
              <a:rPr lang="en-US" altLang="ja-JP"/>
              <a:t>17MHz</a:t>
            </a:r>
            <a:r>
              <a:rPr lang="ja-JP" altLang="en-US"/>
              <a:t>で復調したものをスペアナをつかって測定する。</a:t>
            </a:r>
            <a:endParaRPr lang="en-US" altLang="ja-JP"/>
          </a:p>
          <a:p>
            <a:pPr lvl="1"/>
            <a:r>
              <a:rPr lang="ja-JP" altLang="en-US"/>
              <a:t>弾性モードの周波数でピークがたつはず。</a:t>
            </a:r>
            <a:endParaRPr lang="en-US" altLang="ja-JP"/>
          </a:p>
          <a:p>
            <a:r>
              <a:rPr lang="ja-JP" altLang="en-US"/>
              <a:t>さらにロックインアンプで</a:t>
            </a:r>
            <a:r>
              <a:rPr lang="en-US" altLang="ja-JP"/>
              <a:t>24kHz</a:t>
            </a:r>
            <a:r>
              <a:rPr lang="ja-JP" altLang="en-US"/>
              <a:t>の信号を復調して，振幅と位相の測定</a:t>
            </a:r>
            <a:endParaRPr lang="en-US" altLang="ja-JP"/>
          </a:p>
          <a:p>
            <a:r>
              <a:rPr lang="ja-JP" altLang="en-US"/>
              <a:t>ビーム位置を変更して，同様の測定？</a:t>
            </a:r>
            <a:endParaRPr lang="en-US" altLang="ja-JP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AE02BC5-9521-61F0-4063-12792D59A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DC16-2B6A-2244-A634-4452BECA180A}" type="datetime1">
              <a:t>2022/10/14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7992FF6-FF23-90FD-E211-0C48CF33F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14C861-DFC8-5FE6-B90C-F313B3817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89F753C7-1CF8-5EAD-FE84-8CC98C592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33" y="1599344"/>
            <a:ext cx="4706902" cy="454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34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BFEC98-6C85-8781-5F1C-26699D9A0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T</a:t>
            </a:r>
            <a:r>
              <a:rPr kumimoji="1" lang="en-US" altLang="ja-JP"/>
              <a:t>o do list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B0E3F8-100F-1371-4B42-F570032B8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ja-JP" altLang="en-US" strike="sngStrike"/>
              <a:t>ビーコン送信テスト </a:t>
            </a:r>
            <a:r>
              <a:rPr kumimoji="1" lang="en-US" altLang="ja-JP"/>
              <a:t>→ </a:t>
            </a:r>
            <a:r>
              <a:rPr kumimoji="1" lang="en-US" altLang="ja-JP">
                <a:hlinkClick r:id="rId2"/>
              </a:rPr>
              <a:t>klog22275</a:t>
            </a:r>
            <a:endParaRPr kumimoji="1" lang="en-US" altLang="ja-JP"/>
          </a:p>
          <a:p>
            <a:r>
              <a:rPr lang="ja-JP" altLang="en-US" strike="sngStrike"/>
              <a:t>光ファイバ敷設</a:t>
            </a:r>
            <a:r>
              <a:rPr lang="en-US" altLang="ja-JP" strike="sngStrike"/>
              <a:t> -&gt; </a:t>
            </a:r>
            <a:r>
              <a:rPr lang="ja-JP" altLang="en-US" strike="sngStrike"/>
              <a:t>吉村さんらに外注済み</a:t>
            </a:r>
            <a:endParaRPr lang="en-US" altLang="ja-JP" strike="sngStrike"/>
          </a:p>
          <a:p>
            <a:pPr lvl="1"/>
            <a:r>
              <a:rPr lang="en-US" altLang="ja-JP" strike="sngStrike"/>
              <a:t>OMC</a:t>
            </a:r>
            <a:r>
              <a:rPr lang="ja-JP" altLang="en-US" strike="sngStrike"/>
              <a:t>ラックー計算機室</a:t>
            </a:r>
            <a:endParaRPr lang="en-US" altLang="ja-JP" strike="sngStrike"/>
          </a:p>
          <a:p>
            <a:pPr lvl="1"/>
            <a:r>
              <a:rPr kumimoji="1" lang="en-US" altLang="ja-JP" strike="sngStrike"/>
              <a:t>Xend2F</a:t>
            </a:r>
            <a:r>
              <a:rPr lang="ja-JP" altLang="en-US" strike="sngStrike"/>
              <a:t>前室ー</a:t>
            </a:r>
            <a:r>
              <a:rPr lang="en-US" altLang="ja-JP" strike="sngStrike"/>
              <a:t>ETM</a:t>
            </a:r>
            <a:r>
              <a:rPr lang="ja-JP" altLang="en-US" strike="sngStrike"/>
              <a:t>ラック</a:t>
            </a:r>
            <a:endParaRPr lang="en-US" altLang="ja-JP" strike="sngStrike"/>
          </a:p>
          <a:p>
            <a:r>
              <a:rPr kumimoji="1" lang="en-US" altLang="ja-JP" strike="sngStrike"/>
              <a:t>24 kHz</a:t>
            </a:r>
            <a:r>
              <a:rPr kumimoji="1" lang="ja-JP" altLang="en-US" strike="sngStrike"/>
              <a:t>信号サミングケーブル作成 </a:t>
            </a:r>
            <a:r>
              <a:rPr kumimoji="1" lang="en-US" altLang="ja-JP" strike="sngStrike"/>
              <a:t>-&gt; </a:t>
            </a:r>
            <a:r>
              <a:rPr kumimoji="1" lang="ja-JP" altLang="en-US" strike="sngStrike"/>
              <a:t>霜出さんに外注済み</a:t>
            </a:r>
            <a:endParaRPr kumimoji="1" lang="en-US" altLang="ja-JP" strike="sngStrike"/>
          </a:p>
          <a:p>
            <a:r>
              <a:rPr lang="ja-JP" altLang="en-US" strike="sngStrike"/>
              <a:t>光電気変換器ノイズ測定</a:t>
            </a:r>
            <a:endParaRPr lang="en-US" altLang="ja-JP" strike="sngStrike"/>
          </a:p>
          <a:p>
            <a:r>
              <a:rPr kumimoji="1" lang="ja-JP" altLang="en-US" strike="sngStrike"/>
              <a:t>サミングケーブルインストール</a:t>
            </a:r>
            <a:r>
              <a:rPr kumimoji="1" lang="en-US" altLang="ja-JP" strike="sngStrike"/>
              <a:t> (</a:t>
            </a:r>
            <a:r>
              <a:rPr kumimoji="1" lang="ja-JP" altLang="en-US" strike="sngStrike"/>
              <a:t>木曜</a:t>
            </a:r>
            <a:r>
              <a:rPr kumimoji="1" lang="en-US" altLang="ja-JP" strike="sngStrike"/>
              <a:t>) </a:t>
            </a:r>
          </a:p>
          <a:p>
            <a:r>
              <a:rPr kumimoji="1" lang="en-US" altLang="ja-JP" strike="sngStrike"/>
              <a:t>ETM</a:t>
            </a:r>
            <a:r>
              <a:rPr kumimoji="1" lang="ja-JP" altLang="en-US" strike="sngStrike"/>
              <a:t>伝達関数再測定 </a:t>
            </a:r>
            <a:r>
              <a:rPr kumimoji="1" lang="en-US" altLang="ja-JP" strike="sngStrike"/>
              <a:t>(</a:t>
            </a:r>
            <a:r>
              <a:rPr kumimoji="1" lang="ja-JP" altLang="en-US" strike="sngStrike"/>
              <a:t>木曜</a:t>
            </a:r>
            <a:r>
              <a:rPr kumimoji="1" lang="en-US" altLang="ja-JP" strike="sngStrike"/>
              <a:t>) </a:t>
            </a:r>
          </a:p>
          <a:p>
            <a:r>
              <a:rPr lang="en-US" altLang="ja-JP" strike="sngStrike"/>
              <a:t>FPMI</a:t>
            </a:r>
            <a:r>
              <a:rPr lang="ja-JP" altLang="en-US" strike="sngStrike"/>
              <a:t>再ロック</a:t>
            </a:r>
            <a:r>
              <a:rPr lang="en-US" altLang="ja-JP" strike="sngStrike"/>
              <a:t> (</a:t>
            </a:r>
            <a:r>
              <a:rPr lang="ja-JP" altLang="en-US" strike="sngStrike"/>
              <a:t>金曜朝</a:t>
            </a:r>
            <a:r>
              <a:rPr lang="en-US" altLang="ja-JP" strike="sngStrike"/>
              <a:t>) </a:t>
            </a:r>
          </a:p>
          <a:p>
            <a:r>
              <a:rPr kumimoji="1" lang="ja-JP" altLang="en-US">
                <a:solidFill>
                  <a:srgbClr val="FF0000"/>
                </a:solidFill>
              </a:rPr>
              <a:t>弾性モード測定 </a:t>
            </a:r>
            <a:r>
              <a:rPr kumimoji="1" lang="en-US" altLang="ja-JP">
                <a:solidFill>
                  <a:srgbClr val="FF0000"/>
                </a:solidFill>
              </a:rPr>
              <a:t>(</a:t>
            </a:r>
            <a:r>
              <a:rPr kumimoji="1" lang="ja-JP" altLang="en-US">
                <a:solidFill>
                  <a:srgbClr val="FF0000"/>
                </a:solidFill>
              </a:rPr>
              <a:t>金曜夕方</a:t>
            </a:r>
            <a:r>
              <a:rPr kumimoji="1" lang="en-US" altLang="ja-JP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E643514-EFA6-594F-9435-95095CE0C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DC16-2B6A-2244-A634-4452BECA180A}" type="datetime1">
              <a:t>2022/10/14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7A4E453-F9C3-D0CF-18C9-A46C91F7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E164817-9BEF-A2DF-2471-4F1946E8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8" name="右中かっこ 7">
            <a:extLst>
              <a:ext uri="{FF2B5EF4-FFF2-40B4-BE49-F238E27FC236}">
                <a16:creationId xmlns:a16="http://schemas.microsoft.com/office/drawing/2014/main" id="{354BEB01-B424-7275-ABC0-DAFD589002AC}"/>
              </a:ext>
            </a:extLst>
          </p:cNvPr>
          <p:cNvSpPr/>
          <p:nvPr/>
        </p:nvSpPr>
        <p:spPr>
          <a:xfrm>
            <a:off x="6546273" y="4270664"/>
            <a:ext cx="167044" cy="833771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F0ADEBD-E7F0-0AA8-E15A-25BFAC181DB2}"/>
              </a:ext>
            </a:extLst>
          </p:cNvPr>
          <p:cNvSpPr txBox="1"/>
          <p:nvPr/>
        </p:nvSpPr>
        <p:spPr>
          <a:xfrm>
            <a:off x="6713317" y="4502883"/>
            <a:ext cx="1445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ja-JP">
                <a:hlinkClick r:id="rId3"/>
              </a:rPr>
              <a:t>klog22485</a:t>
            </a:r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07691D6-09A0-E9CD-B4C2-9C8E0514E6C3}"/>
              </a:ext>
            </a:extLst>
          </p:cNvPr>
          <p:cNvSpPr txBox="1"/>
          <p:nvPr/>
        </p:nvSpPr>
        <p:spPr>
          <a:xfrm>
            <a:off x="4568142" y="5193073"/>
            <a:ext cx="1527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ja-JP">
                <a:hlinkClick r:id="rId4"/>
              </a:rPr>
              <a:t>klog22498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9485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11DCD3-78C0-FFC8-D6DE-5BFBDE66D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64kHz </a:t>
            </a:r>
            <a:r>
              <a:rPr kumimoji="1" lang="ja-JP" altLang="en-US"/>
              <a:t>デジタルシステム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B4F935F-1545-635B-EA96-85D5AF0AA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5399" y="1523999"/>
            <a:ext cx="5376333" cy="4585230"/>
          </a:xfrm>
        </p:spPr>
        <p:txBody>
          <a:bodyPr>
            <a:normAutofit fontScale="92500"/>
          </a:bodyPr>
          <a:lstStyle/>
          <a:p>
            <a:r>
              <a:rPr kumimoji="1" lang="ja-JP" altLang="en-US"/>
              <a:t>モデルが稼働</a:t>
            </a:r>
            <a:endParaRPr kumimoji="1" lang="en-US" altLang="ja-JP"/>
          </a:p>
          <a:p>
            <a:r>
              <a:rPr lang="en-US" altLang="ja-JP"/>
              <a:t>[A/I] 64 kHz</a:t>
            </a:r>
            <a:r>
              <a:rPr lang="ja-JP" altLang="en-US"/>
              <a:t>モデルからのビーコン出力をサミングするためのケーブル作成</a:t>
            </a:r>
            <a:r>
              <a:rPr lang="en-US" altLang="ja-JP"/>
              <a:t>(</a:t>
            </a:r>
            <a:r>
              <a:rPr lang="ja-JP" altLang="en-US"/>
              <a:t>霜出さんに依頼済み</a:t>
            </a:r>
            <a:r>
              <a:rPr lang="en-US" altLang="ja-JP"/>
              <a:t>)</a:t>
            </a:r>
          </a:p>
          <a:p>
            <a:r>
              <a:rPr lang="en-US" altLang="ja-JP"/>
              <a:t>[A/I] 64kHz</a:t>
            </a:r>
            <a:r>
              <a:rPr lang="ja-JP" altLang="en-US"/>
              <a:t>のモデルから，実際に</a:t>
            </a:r>
            <a:r>
              <a:rPr lang="en-US" altLang="ja-JP"/>
              <a:t>24kHz</a:t>
            </a:r>
            <a:r>
              <a:rPr lang="ja-JP" altLang="en-US"/>
              <a:t>の信号が送れるかの確認</a:t>
            </a:r>
            <a:endParaRPr lang="en-US" altLang="ja-JP"/>
          </a:p>
          <a:p>
            <a:r>
              <a:rPr lang="en-US" altLang="ja-JP"/>
              <a:t>[A/I] 64kHz</a:t>
            </a:r>
            <a:r>
              <a:rPr lang="ja-JP" altLang="en-US"/>
              <a:t>のモデルで，</a:t>
            </a:r>
            <a:r>
              <a:rPr lang="en-US" altLang="ja-JP"/>
              <a:t>24kHz</a:t>
            </a:r>
            <a:r>
              <a:rPr lang="ja-JP" altLang="en-US"/>
              <a:t>が受け取れる，復調できることの確認</a:t>
            </a:r>
            <a:endParaRPr lang="en-US" altLang="ja-JP"/>
          </a:p>
          <a:p>
            <a:r>
              <a:rPr kumimoji="1" lang="en-US" altLang="ja-JP"/>
              <a:t>[A/I] AI/AA</a:t>
            </a:r>
            <a:r>
              <a:rPr lang="ja-JP" altLang="en-US"/>
              <a:t>のローパスフィルターのカットオフを</a:t>
            </a:r>
            <a:r>
              <a:rPr lang="en-US" altLang="ja-JP"/>
              <a:t>24kHz</a:t>
            </a:r>
            <a:r>
              <a:rPr lang="ja-JP" altLang="en-US"/>
              <a:t>の信号が通るフィルターに改造</a:t>
            </a:r>
            <a:endParaRPr kumimoji="1" lang="en-US" altLang="ja-JP"/>
          </a:p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69A7EB7-3B49-1111-398E-D3E5548C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DC16-2B6A-2244-A634-4452BECA180A}" type="datetime1">
              <a:t>2022/10/14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5035E7F-79EC-DE9F-AF59-B6775E0FC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1182D51-B1CE-8DD0-6777-A7D888401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317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9E3B67-0BA2-1345-9531-1AB24E876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Topic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4E2A681-A0FF-F34D-97BA-9746E4E61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Preparation for experiments</a:t>
            </a:r>
          </a:p>
          <a:p>
            <a:pPr lvl="1"/>
            <a:r>
              <a:rPr lang="en-US" altLang="ja-JP" dirty="0">
                <a:solidFill>
                  <a:schemeClr val="bg1">
                    <a:lumMod val="85000"/>
                  </a:schemeClr>
                </a:solidFill>
              </a:rPr>
              <a:t>Sapphire Drumhead-mode Excitation</a:t>
            </a:r>
          </a:p>
          <a:p>
            <a:pPr lvl="1"/>
            <a:r>
              <a:rPr lang="en-US" altLang="ja-JP" dirty="0"/>
              <a:t>OMC REFL optical layout for Beacon WFS 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924B91F-34E2-0746-A899-A1F0FFF1B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B1FEB-A864-674E-8562-BEAE192860D3}" type="datetime1">
              <a:t>2022/10/14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25AB265-B5EF-7E4C-A425-3EEA9EA14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9EE2E0C-A0D7-1944-B172-52AFA1333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571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60656F-8AD0-296E-5AB7-1924C5568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Select lens to make a gouy phase telescope</a:t>
            </a:r>
            <a:endParaRPr kumimoji="1" lang="ja-JP" altLang="en-US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F192015A-CE54-D883-8932-346DD7C71B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58" t="4848" r="4889" b="12583"/>
          <a:stretch/>
        </p:blipFill>
        <p:spPr>
          <a:xfrm>
            <a:off x="983857" y="1866182"/>
            <a:ext cx="7169543" cy="4096882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16FA66A-E754-D33E-4954-38D774753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DC16-2B6A-2244-A634-4452BECA180A}" type="datetime1">
              <a:rPr lang="en-US" altLang="ja-JP"/>
              <a:t>10/14/22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F92423-4309-35C3-4765-BDAA820A4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26B2227-BAC0-B1EC-6AA8-E92253C9E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ED82CF1-E3FB-6BCC-E653-E31FAD02C1C7}"/>
              </a:ext>
            </a:extLst>
          </p:cNvPr>
          <p:cNvSpPr txBox="1"/>
          <p:nvPr/>
        </p:nvSpPr>
        <p:spPr>
          <a:xfrm>
            <a:off x="2791752" y="5975041"/>
            <a:ext cx="336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distance from OMC waist [m]</a:t>
            </a:r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1A32905-CB86-FF95-4BE7-536D91874630}"/>
              </a:ext>
            </a:extLst>
          </p:cNvPr>
          <p:cNvSpPr txBox="1"/>
          <p:nvPr/>
        </p:nvSpPr>
        <p:spPr>
          <a:xfrm rot="16200000">
            <a:off x="-965445" y="3729957"/>
            <a:ext cx="336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/>
              <a:t>Beam radius</a:t>
            </a:r>
            <a:r>
              <a:rPr kumimoji="1" lang="en-US" altLang="ja-JP"/>
              <a:t> [um]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94CE066-D6AE-BFD0-D701-A66D7CFE3207}"/>
              </a:ext>
            </a:extLst>
          </p:cNvPr>
          <p:cNvSpPr txBox="1"/>
          <p:nvPr/>
        </p:nvSpPr>
        <p:spPr>
          <a:xfrm>
            <a:off x="5470216" y="2377173"/>
            <a:ext cx="625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f = 300 mm</a:t>
            </a:r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9B77B7-56D8-E00D-AE64-DD19BDB35C86}"/>
              </a:ext>
            </a:extLst>
          </p:cNvPr>
          <p:cNvSpPr txBox="1"/>
          <p:nvPr/>
        </p:nvSpPr>
        <p:spPr>
          <a:xfrm>
            <a:off x="6569046" y="2838838"/>
            <a:ext cx="1423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f = -150 mm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6359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A258E6-C868-D31B-D7A7-B8C5DED4B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ED7FA22-E51C-EA5B-E01F-0BF1A36E4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6838" y="1825625"/>
            <a:ext cx="3366961" cy="4351338"/>
          </a:xfrm>
        </p:spPr>
        <p:txBody>
          <a:bodyPr/>
          <a:lstStyle/>
          <a:p>
            <a:r>
              <a:rPr kumimoji="1" lang="en-US" altLang="ja-JP"/>
              <a:t>We have put both QPD apart from enough gouy phase.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7AFD0D9-3D4F-3E92-BCE4-E1ABC52C8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DC16-2B6A-2244-A634-4452BECA180A}" type="datetime1">
              <a:rPr lang="en-US" altLang="ja-JP"/>
              <a:t>10/14/22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D5D4153-91A4-3E43-7A1D-9969E2E8A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635A0A0-5380-95D2-F7E2-820BAF8AB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19B5926-7D3C-224B-D484-85E90790F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80" y="1732489"/>
            <a:ext cx="6930365" cy="4582059"/>
          </a:xfrm>
          <a:prstGeom prst="rect">
            <a:avLst/>
          </a:prstGeom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7DE7F656-9297-F6E8-37F8-3E97212650E7}"/>
              </a:ext>
            </a:extLst>
          </p:cNvPr>
          <p:cNvCxnSpPr>
            <a:cxnSpLocks/>
          </p:cNvCxnSpPr>
          <p:nvPr/>
        </p:nvCxnSpPr>
        <p:spPr>
          <a:xfrm>
            <a:off x="3285366" y="4023518"/>
            <a:ext cx="0" cy="193222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227C80CE-13FE-10DC-5733-D24BD5BFEC0E}"/>
              </a:ext>
            </a:extLst>
          </p:cNvPr>
          <p:cNvCxnSpPr>
            <a:cxnSpLocks/>
          </p:cNvCxnSpPr>
          <p:nvPr/>
        </p:nvCxnSpPr>
        <p:spPr>
          <a:xfrm>
            <a:off x="4619203" y="4023518"/>
            <a:ext cx="0" cy="193222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45BE19E-2D25-55D4-F70E-7FC138719624}"/>
              </a:ext>
            </a:extLst>
          </p:cNvPr>
          <p:cNvSpPr txBox="1"/>
          <p:nvPr/>
        </p:nvSpPr>
        <p:spPr>
          <a:xfrm>
            <a:off x="2718586" y="6393945"/>
            <a:ext cx="1133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QPD 1</a:t>
            </a:r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6691DD5-BF75-D28D-6B59-194AFBC2EB71}"/>
              </a:ext>
            </a:extLst>
          </p:cNvPr>
          <p:cNvSpPr txBox="1"/>
          <p:nvPr/>
        </p:nvSpPr>
        <p:spPr>
          <a:xfrm>
            <a:off x="4205162" y="6386400"/>
            <a:ext cx="1133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QPD 2</a:t>
            </a:r>
            <a:endParaRPr kumimoji="1" lang="ja-JP" altLang="en-US"/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FEF4FF2C-2147-9760-7AA7-FF12F11F62BB}"/>
              </a:ext>
            </a:extLst>
          </p:cNvPr>
          <p:cNvCxnSpPr>
            <a:cxnSpLocks/>
          </p:cNvCxnSpPr>
          <p:nvPr/>
        </p:nvCxnSpPr>
        <p:spPr>
          <a:xfrm>
            <a:off x="3285365" y="5967076"/>
            <a:ext cx="0" cy="471107"/>
          </a:xfrm>
          <a:prstGeom prst="line">
            <a:avLst/>
          </a:prstGeom>
          <a:ln w="31750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8971C296-0367-FA1C-D92E-1CCE816C1AB0}"/>
              </a:ext>
            </a:extLst>
          </p:cNvPr>
          <p:cNvCxnSpPr>
            <a:cxnSpLocks/>
          </p:cNvCxnSpPr>
          <p:nvPr/>
        </p:nvCxnSpPr>
        <p:spPr>
          <a:xfrm>
            <a:off x="4627968" y="5996223"/>
            <a:ext cx="0" cy="441960"/>
          </a:xfrm>
          <a:prstGeom prst="line">
            <a:avLst/>
          </a:prstGeom>
          <a:ln w="31750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939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88D99C-CB67-E23D-032F-900B93A05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Actual optical layout plan</a:t>
            </a:r>
            <a:endParaRPr kumimoji="1" lang="ja-JP" altLang="en-US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FA971E89-8C82-3732-F61C-B8ACB00B1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64" t="32823" r="3605" b="5051"/>
          <a:stretch/>
        </p:blipFill>
        <p:spPr>
          <a:xfrm>
            <a:off x="178025" y="1732990"/>
            <a:ext cx="6761570" cy="4805922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BDB072-F941-71FB-BAB2-A1A294A57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DC16-2B6A-2244-A634-4452BECA180A}" type="datetime1">
              <a:rPr lang="en-US" altLang="ja-JP"/>
              <a:t>10/14/22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2844F38-6DA2-5487-67A6-85782821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D07C99E-5882-DF13-DE30-C8521D6DA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CF25377-5510-3362-C3BD-B4D61952E363}"/>
              </a:ext>
            </a:extLst>
          </p:cNvPr>
          <p:cNvSpPr txBox="1"/>
          <p:nvPr/>
        </p:nvSpPr>
        <p:spPr>
          <a:xfrm>
            <a:off x="381000" y="5433020"/>
            <a:ext cx="793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OMC chamber</a:t>
            </a:r>
            <a:endParaRPr kumimoji="1" lang="ja-JP" altLang="en-US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2F2B9CA4-E386-1DB3-DBCF-94BA2C47381C}"/>
              </a:ext>
            </a:extLst>
          </p:cNvPr>
          <p:cNvCxnSpPr>
            <a:cxnSpLocks/>
          </p:cNvCxnSpPr>
          <p:nvPr/>
        </p:nvCxnSpPr>
        <p:spPr>
          <a:xfrm>
            <a:off x="3558810" y="1877352"/>
            <a:ext cx="1911406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38D16A6A-0D70-F86F-3391-4090C1F5239D}"/>
              </a:ext>
            </a:extLst>
          </p:cNvPr>
          <p:cNvCxnSpPr>
            <a:cxnSpLocks/>
          </p:cNvCxnSpPr>
          <p:nvPr/>
        </p:nvCxnSpPr>
        <p:spPr>
          <a:xfrm>
            <a:off x="3558810" y="1877352"/>
            <a:ext cx="22590" cy="2370967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72AB781D-09FD-49DE-3994-099262952217}"/>
              </a:ext>
            </a:extLst>
          </p:cNvPr>
          <p:cNvCxnSpPr>
            <a:cxnSpLocks/>
          </p:cNvCxnSpPr>
          <p:nvPr/>
        </p:nvCxnSpPr>
        <p:spPr>
          <a:xfrm flipH="1">
            <a:off x="3558810" y="4263155"/>
            <a:ext cx="579255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1AB231B7-BACC-A133-EA84-94030DCD6AB8}"/>
              </a:ext>
            </a:extLst>
          </p:cNvPr>
          <p:cNvCxnSpPr>
            <a:cxnSpLocks/>
          </p:cNvCxnSpPr>
          <p:nvPr/>
        </p:nvCxnSpPr>
        <p:spPr>
          <a:xfrm>
            <a:off x="4138065" y="3787073"/>
            <a:ext cx="0" cy="46124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2D31D41E-D3E5-FF2E-DAFF-5B5FD4EE1AA8}"/>
              </a:ext>
            </a:extLst>
          </p:cNvPr>
          <p:cNvCxnSpPr>
            <a:cxnSpLocks/>
          </p:cNvCxnSpPr>
          <p:nvPr/>
        </p:nvCxnSpPr>
        <p:spPr>
          <a:xfrm flipH="1">
            <a:off x="4131827" y="3793817"/>
            <a:ext cx="456357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C863B46-2FC2-6122-5B8C-12F947A262F4}"/>
              </a:ext>
            </a:extLst>
          </p:cNvPr>
          <p:cNvCxnSpPr>
            <a:cxnSpLocks/>
          </p:cNvCxnSpPr>
          <p:nvPr/>
        </p:nvCxnSpPr>
        <p:spPr>
          <a:xfrm flipV="1">
            <a:off x="4588184" y="2663629"/>
            <a:ext cx="0" cy="112344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B0415C65-E540-4D56-3AEB-85BA9BD06B1C}"/>
              </a:ext>
            </a:extLst>
          </p:cNvPr>
          <p:cNvCxnSpPr>
            <a:cxnSpLocks/>
          </p:cNvCxnSpPr>
          <p:nvPr/>
        </p:nvCxnSpPr>
        <p:spPr>
          <a:xfrm>
            <a:off x="4588184" y="2752641"/>
            <a:ext cx="825388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F7650943-0923-3406-A773-920C535D8DC4}"/>
              </a:ext>
            </a:extLst>
          </p:cNvPr>
          <p:cNvCxnSpPr>
            <a:cxnSpLocks/>
          </p:cNvCxnSpPr>
          <p:nvPr/>
        </p:nvCxnSpPr>
        <p:spPr>
          <a:xfrm>
            <a:off x="5413572" y="1877352"/>
            <a:ext cx="0" cy="87528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3D313DD-3B05-D808-7B0D-55285BA65858}"/>
              </a:ext>
            </a:extLst>
          </p:cNvPr>
          <p:cNvSpPr txBox="1"/>
          <p:nvPr/>
        </p:nvSpPr>
        <p:spPr>
          <a:xfrm>
            <a:off x="2236774" y="2025022"/>
            <a:ext cx="1220213" cy="120032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/>
              <a:t>additional optics for beacon WFS</a:t>
            </a:r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22943EE-219D-9D94-C9D6-431D51E483ED}"/>
              </a:ext>
            </a:extLst>
          </p:cNvPr>
          <p:cNvSpPr txBox="1"/>
          <p:nvPr/>
        </p:nvSpPr>
        <p:spPr>
          <a:xfrm>
            <a:off x="7696199" y="1877351"/>
            <a:ext cx="43177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/>
              <a:t>RFQPD ×2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/>
              <a:t>1 inch mirror ×4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/>
              <a:t>1 inch mirror holder attached PZT actuator ×2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/>
              <a:t>1 inch mirror holder attached Picomotor actuator ×2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/>
              <a:t>A convex lens (f = -150 mm)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/>
              <a:t>A lens holder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/>
          </a:p>
          <a:p>
            <a:r>
              <a:rPr lang="en-US" altLang="ja-JP"/>
              <a:t>I already prepared and purchased them.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1272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1CE42F-CDE4-62FC-EB88-88510552F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Summary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EEF620-C0E2-B231-590D-586281E94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/>
              <a:t>I prepared for the experiment for my PhD. thesis</a:t>
            </a:r>
          </a:p>
          <a:p>
            <a:pPr lvl="1"/>
            <a:r>
              <a:rPr lang="en-US" altLang="ja-JP"/>
              <a:t>Sapphire Drumhead mode excitation test</a:t>
            </a:r>
          </a:p>
          <a:p>
            <a:pPr lvl="2"/>
            <a:r>
              <a:rPr kumimoji="1" lang="en-US" altLang="ja-JP"/>
              <a:t>Preparation done almostly except for DGS model.</a:t>
            </a:r>
          </a:p>
          <a:p>
            <a:pPr lvl="2"/>
            <a:r>
              <a:rPr lang="en-US" altLang="ja-JP"/>
              <a:t>[Plan] From Tommorow, Toyama Univ. students and I try to excite ETMX in drumhead mode and detect it.</a:t>
            </a:r>
          </a:p>
          <a:p>
            <a:pPr lvl="1"/>
            <a:r>
              <a:rPr kumimoji="1" lang="en-US" altLang="ja-JP"/>
              <a:t>OMC REFL beacon WFS</a:t>
            </a:r>
          </a:p>
          <a:p>
            <a:pPr lvl="2"/>
            <a:r>
              <a:rPr kumimoji="1" lang="en-US" altLang="ja-JP"/>
              <a:t>The necessality stuff is already prepared.</a:t>
            </a:r>
          </a:p>
          <a:p>
            <a:pPr lvl="2"/>
            <a:r>
              <a:rPr lang="en-US" altLang="ja-JP"/>
              <a:t>[Plan] install the gouy phase telescope </a:t>
            </a:r>
          </a:p>
          <a:p>
            <a:pPr lvl="2"/>
            <a:r>
              <a:rPr kumimoji="1" lang="en-US" altLang="ja-JP"/>
              <a:t>[Plan] OMC lock after OMC chamber evacuation (early November....)</a:t>
            </a:r>
          </a:p>
          <a:p>
            <a:pPr lvl="2"/>
            <a:r>
              <a:rPr lang="en-US" altLang="ja-JP"/>
              <a:t>[Plan] implement OMC ASC and evaluate it (middle November)</a:t>
            </a:r>
          </a:p>
          <a:p>
            <a:pPr lvl="1"/>
            <a:r>
              <a:rPr kumimoji="1" lang="en-US" altLang="ja-JP"/>
              <a:t>writing Ph.D thesis as many as possible (On going)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0B369DC-D8AD-C5D9-D797-C0FAA34FC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DC16-2B6A-2244-A634-4452BECA180A}" type="datetime1">
              <a:rPr lang="en-US" altLang="ja-JP"/>
              <a:t>10/14/22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3DE88B-95DC-00C0-6B2A-813C137A0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4B0EAC-42E9-C6AA-7E9E-8CB15E68D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1540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15643E-9243-FF3C-DFE1-2ADB86472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光電気変換器本体のノイズ測定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8E399F-8838-453E-675D-A72E2A475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信号を入れていないときの光電気変換器のノイズが</a:t>
            </a:r>
            <a:r>
              <a:rPr kumimoji="1" lang="en-US" altLang="ja-JP"/>
              <a:t>DAC</a:t>
            </a:r>
            <a:r>
              <a:rPr kumimoji="1" lang="ja-JP" altLang="en-US"/>
              <a:t>のノイズレベルと比べて小さいかどうか</a:t>
            </a:r>
            <a:endParaRPr kumimoji="1" lang="en-US" altLang="ja-JP"/>
          </a:p>
          <a:p>
            <a:pPr lvl="1"/>
            <a:r>
              <a:rPr lang="ja-JP" altLang="en-US"/>
              <a:t>常時接続するには，信号を入れていないときのノイズレベルがほしい</a:t>
            </a:r>
            <a:endParaRPr lang="en-US" altLang="ja-JP"/>
          </a:p>
          <a:p>
            <a:pPr lvl="1"/>
            <a:r>
              <a:rPr kumimoji="1" lang="ja-JP" altLang="en-US"/>
              <a:t>小さいならば，特に気にしなくて</a:t>
            </a:r>
            <a:r>
              <a:rPr kumimoji="1" lang="en-US" altLang="ja-JP"/>
              <a:t>OK</a:t>
            </a:r>
          </a:p>
          <a:p>
            <a:pPr lvl="1"/>
            <a:r>
              <a:rPr lang="ja-JP" altLang="en-US"/>
              <a:t>もし大きければ，アッテネーターかなにかを加えてノイズを抑える必要がある</a:t>
            </a:r>
            <a:endParaRPr lang="en-US" altLang="ja-JP"/>
          </a:p>
          <a:p>
            <a:r>
              <a:rPr kumimoji="1" lang="ja-JP" altLang="en-US"/>
              <a:t>測定方法</a:t>
            </a:r>
            <a:endParaRPr kumimoji="1" lang="en-US" altLang="ja-JP"/>
          </a:p>
          <a:p>
            <a:pPr lvl="1"/>
            <a:r>
              <a:rPr lang="ja-JP" altLang="en-US"/>
              <a:t>光電気変換器にスペアナを直接つないで，ノイズレベルを見る。</a:t>
            </a:r>
            <a:endParaRPr lang="en-US" altLang="ja-JP"/>
          </a:p>
          <a:p>
            <a:pPr lvl="2"/>
            <a:r>
              <a:rPr kumimoji="1" lang="ja-JP" altLang="en-US"/>
              <a:t>なにもつないでいないとき</a:t>
            </a:r>
            <a:endParaRPr kumimoji="1" lang="en-US" altLang="ja-JP"/>
          </a:p>
          <a:p>
            <a:pPr lvl="2"/>
            <a:r>
              <a:rPr lang="ja-JP" altLang="en-US"/>
              <a:t>光ファイバだけつないだとき</a:t>
            </a:r>
            <a:endParaRPr lang="en-US" altLang="ja-JP"/>
          </a:p>
          <a:p>
            <a:pPr lvl="2"/>
            <a:r>
              <a:rPr kumimoji="1" lang="ja-JP" altLang="en-US"/>
              <a:t>ファンジェネもつないで信号を送っていないとき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8BBFFF1-35D4-663F-CB19-3EC8CA598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DC16-2B6A-2244-A634-4452BECA180A}" type="datetime1">
              <a:t>2022/10/14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6695D1E-52EB-0735-896F-190912A57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52828C-3363-AA38-96CE-5C55FF0EC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4026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9E3B67-0BA2-1345-9531-1AB24E876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Topic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4E2A681-A0FF-F34D-97BA-9746E4E61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Sapphire Drumhead-mode Excitation</a:t>
            </a:r>
          </a:p>
          <a:p>
            <a:pPr lvl="1"/>
            <a:r>
              <a:rPr lang="en-US" altLang="ja-JP" dirty="0"/>
              <a:t>Installation of the adaptor for summing beacon signal</a:t>
            </a:r>
          </a:p>
          <a:p>
            <a:pPr lvl="1"/>
            <a:r>
              <a:rPr lang="en-US" altLang="ja-JP" dirty="0"/>
              <a:t> 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924B91F-34E2-0746-A899-A1F0FFF1B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B1FEB-A864-674E-8562-BEAE192860D3}" type="datetime1">
              <a:t>2022/10/14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25AB265-B5EF-7E4C-A425-3EEA9EA14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9EE2E0C-A0D7-1944-B172-52AFA1333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2603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6BECB9-B96B-CB72-DEB2-BCD8725D2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用意するもの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C17E7ED-4858-CDD1-AEC9-C1EBFD9EE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スペアナ</a:t>
            </a:r>
            <a:endParaRPr kumimoji="1" lang="en-US" altLang="ja-JP"/>
          </a:p>
          <a:p>
            <a:pPr lvl="1"/>
            <a:r>
              <a:rPr lang="en-US" altLang="ja-JP"/>
              <a:t>Moku?</a:t>
            </a:r>
          </a:p>
          <a:p>
            <a:r>
              <a:rPr kumimoji="1" lang="ja-JP" altLang="en-US"/>
              <a:t>ロックインアンプ</a:t>
            </a:r>
            <a:endParaRPr kumimoji="1" lang="en-US" altLang="ja-JP"/>
          </a:p>
          <a:p>
            <a:r>
              <a:rPr kumimoji="1" lang="ja-JP" altLang="en-US"/>
              <a:t>スペアナとロックインアンプにつなぐ</a:t>
            </a:r>
            <a:r>
              <a:rPr kumimoji="1" lang="en-US" altLang="ja-JP"/>
              <a:t>BNC</a:t>
            </a:r>
            <a:r>
              <a:rPr kumimoji="1" lang="ja-JP" altLang="en-US"/>
              <a:t>ケーブル何本か</a:t>
            </a:r>
            <a:endParaRPr kumimoji="1" lang="en-US" altLang="ja-JP"/>
          </a:p>
          <a:p>
            <a:r>
              <a:rPr lang="ja-JP" altLang="en-US"/>
              <a:t>データロガー</a:t>
            </a:r>
            <a:endParaRPr lang="en-US" altLang="ja-JP"/>
          </a:p>
          <a:p>
            <a:r>
              <a:rPr kumimoji="1" lang="en-US" altLang="ja-JP"/>
              <a:t>SR560 2</a:t>
            </a:r>
            <a:r>
              <a:rPr lang="ja-JP" altLang="en-US"/>
              <a:t>台</a:t>
            </a:r>
            <a:endParaRPr lang="en-US" altLang="ja-JP"/>
          </a:p>
          <a:p>
            <a:r>
              <a:rPr kumimoji="1" lang="ja-JP" altLang="en-US"/>
              <a:t>光電気変換と</a:t>
            </a:r>
            <a:r>
              <a:rPr kumimoji="1" lang="en-US" altLang="ja-JP"/>
              <a:t>SR560</a:t>
            </a:r>
            <a:r>
              <a:rPr kumimoji="1" lang="ja-JP" altLang="en-US"/>
              <a:t>につなぐ</a:t>
            </a:r>
            <a:r>
              <a:rPr kumimoji="1" lang="en-US" altLang="ja-JP"/>
              <a:t>BNC</a:t>
            </a:r>
            <a:r>
              <a:rPr kumimoji="1" lang="ja-JP" altLang="en-US"/>
              <a:t>ケーブル</a:t>
            </a:r>
            <a:endParaRPr kumimoji="1" lang="en-US" altLang="ja-JP"/>
          </a:p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BE723FF-28D2-BEF0-CE2E-256062299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DC16-2B6A-2244-A634-4452BECA180A}" type="datetime1">
              <a:t>2022/10/14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646975F-66BE-577D-25EA-0D21FA317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815B51-7547-60F2-9086-CCF7FD804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6172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E61634-ED74-0BA8-3A72-FB00C0DCA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メモ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CE3797-3F42-0429-5650-0D5A6D9CC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2BEBF18-F5D2-775F-CB5C-D6450A584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DC16-2B6A-2244-A634-4452BECA180A}" type="datetime1">
              <a:t>2022/10/14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7A125B-451B-D76E-0D23-B922EFE16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1A744E4-9C78-6356-2B2C-8A77BD37E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7840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9E3B67-0BA2-1345-9531-1AB24E876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Topic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4E2A681-A0FF-F34D-97BA-9746E4E61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Preparation for experiments</a:t>
            </a:r>
          </a:p>
          <a:p>
            <a:pPr lvl="1"/>
            <a:r>
              <a:rPr lang="en-US" altLang="ja-JP" dirty="0"/>
              <a:t>Sapphire Drumhead-mode Excitation</a:t>
            </a:r>
          </a:p>
          <a:p>
            <a:pPr lvl="1"/>
            <a:r>
              <a:rPr lang="en-US" altLang="ja-JP" dirty="0">
                <a:solidFill>
                  <a:schemeClr val="bg1">
                    <a:lumMod val="85000"/>
                  </a:schemeClr>
                </a:solidFill>
              </a:rPr>
              <a:t>OMC REFL optical layout for Beacon WFS 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924B91F-34E2-0746-A899-A1F0FFF1B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B1FEB-A864-674E-8562-BEAE192860D3}" type="datetime1">
              <a:t>2022/10/14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25AB265-B5EF-7E4C-A425-3EEA9EA14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9EE2E0C-A0D7-1944-B172-52AFA1333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24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BFEC98-6C85-8781-5F1C-26699D9A0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T</a:t>
            </a:r>
            <a:r>
              <a:rPr kumimoji="1" lang="en-US" altLang="ja-JP"/>
              <a:t>o do list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B0E3F8-100F-1371-4B42-F570032B8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ja-JP" altLang="en-US" strike="sngStrike"/>
              <a:t>ビーコン送信テスト </a:t>
            </a:r>
            <a:r>
              <a:rPr kumimoji="1" lang="en-US" altLang="ja-JP"/>
              <a:t>→ </a:t>
            </a:r>
            <a:r>
              <a:rPr kumimoji="1" lang="en-US" altLang="ja-JP">
                <a:hlinkClick r:id="rId2"/>
              </a:rPr>
              <a:t>klog22275</a:t>
            </a:r>
            <a:endParaRPr kumimoji="1" lang="en-US" altLang="ja-JP"/>
          </a:p>
          <a:p>
            <a:r>
              <a:rPr lang="ja-JP" altLang="en-US" strike="sngStrike"/>
              <a:t>光ファイバ敷設</a:t>
            </a:r>
            <a:r>
              <a:rPr lang="en-US" altLang="ja-JP" strike="sngStrike"/>
              <a:t> -&gt; </a:t>
            </a:r>
            <a:r>
              <a:rPr lang="ja-JP" altLang="en-US" strike="sngStrike"/>
              <a:t>吉村さんらに外注済み</a:t>
            </a:r>
            <a:endParaRPr lang="en-US" altLang="ja-JP" strike="sngStrike"/>
          </a:p>
          <a:p>
            <a:pPr lvl="1"/>
            <a:r>
              <a:rPr lang="en-US" altLang="ja-JP" strike="sngStrike"/>
              <a:t>OMC</a:t>
            </a:r>
            <a:r>
              <a:rPr lang="ja-JP" altLang="en-US" strike="sngStrike"/>
              <a:t>ラックー計算機室</a:t>
            </a:r>
            <a:endParaRPr lang="en-US" altLang="ja-JP" strike="sngStrike"/>
          </a:p>
          <a:p>
            <a:pPr lvl="1"/>
            <a:r>
              <a:rPr kumimoji="1" lang="en-US" altLang="ja-JP" strike="sngStrike"/>
              <a:t>Xend2F</a:t>
            </a:r>
            <a:r>
              <a:rPr lang="ja-JP" altLang="en-US" strike="sngStrike"/>
              <a:t>前室ー</a:t>
            </a:r>
            <a:r>
              <a:rPr lang="en-US" altLang="ja-JP" strike="sngStrike"/>
              <a:t>ETM</a:t>
            </a:r>
            <a:r>
              <a:rPr lang="ja-JP" altLang="en-US" strike="sngStrike"/>
              <a:t>ラック</a:t>
            </a:r>
            <a:endParaRPr lang="en-US" altLang="ja-JP" strike="sngStrike"/>
          </a:p>
          <a:p>
            <a:r>
              <a:rPr kumimoji="1" lang="en-US" altLang="ja-JP" strike="sngStrike"/>
              <a:t>24 kHz</a:t>
            </a:r>
            <a:r>
              <a:rPr kumimoji="1" lang="ja-JP" altLang="en-US" strike="sngStrike"/>
              <a:t>信号サミングケーブル作成 </a:t>
            </a:r>
            <a:r>
              <a:rPr kumimoji="1" lang="en-US" altLang="ja-JP" strike="sngStrike"/>
              <a:t>-&gt; </a:t>
            </a:r>
            <a:r>
              <a:rPr kumimoji="1" lang="ja-JP" altLang="en-US" strike="sngStrike"/>
              <a:t>霜出さんに外注済み</a:t>
            </a:r>
            <a:endParaRPr kumimoji="1" lang="en-US" altLang="ja-JP" strike="sngStrike"/>
          </a:p>
          <a:p>
            <a:r>
              <a:rPr lang="ja-JP" altLang="en-US"/>
              <a:t>光電気変換器ノイズ測定</a:t>
            </a:r>
            <a:endParaRPr lang="en-US" altLang="ja-JP"/>
          </a:p>
          <a:p>
            <a:r>
              <a:rPr kumimoji="1" lang="ja-JP" altLang="en-US"/>
              <a:t>サミングケーブルインストール</a:t>
            </a:r>
            <a:r>
              <a:rPr kumimoji="1" lang="en-US" altLang="ja-JP"/>
              <a:t> (</a:t>
            </a:r>
            <a:r>
              <a:rPr kumimoji="1" lang="ja-JP" altLang="en-US"/>
              <a:t>木曜</a:t>
            </a:r>
            <a:r>
              <a:rPr kumimoji="1" lang="en-US" altLang="ja-JP"/>
              <a:t>) </a:t>
            </a:r>
          </a:p>
          <a:p>
            <a:r>
              <a:rPr kumimoji="1" lang="en-US" altLang="ja-JP"/>
              <a:t>ETM</a:t>
            </a:r>
            <a:r>
              <a:rPr kumimoji="1" lang="ja-JP" altLang="en-US"/>
              <a:t>伝達関数再測定 </a:t>
            </a:r>
            <a:r>
              <a:rPr kumimoji="1" lang="en-US" altLang="ja-JP"/>
              <a:t>(</a:t>
            </a:r>
            <a:r>
              <a:rPr kumimoji="1" lang="ja-JP" altLang="en-US"/>
              <a:t>木曜</a:t>
            </a:r>
            <a:r>
              <a:rPr kumimoji="1" lang="en-US" altLang="ja-JP"/>
              <a:t>) </a:t>
            </a:r>
          </a:p>
          <a:p>
            <a:r>
              <a:rPr lang="en-US" altLang="ja-JP"/>
              <a:t>FPMI</a:t>
            </a:r>
            <a:r>
              <a:rPr lang="ja-JP" altLang="en-US"/>
              <a:t>再ロック</a:t>
            </a:r>
            <a:r>
              <a:rPr lang="en-US" altLang="ja-JP"/>
              <a:t> (</a:t>
            </a:r>
            <a:r>
              <a:rPr lang="ja-JP" altLang="en-US"/>
              <a:t>金曜朝</a:t>
            </a:r>
            <a:r>
              <a:rPr lang="en-US" altLang="ja-JP"/>
              <a:t>) </a:t>
            </a:r>
          </a:p>
          <a:p>
            <a:r>
              <a:rPr kumimoji="1" lang="ja-JP" altLang="en-US"/>
              <a:t>弾性モード測定 </a:t>
            </a:r>
            <a:r>
              <a:rPr kumimoji="1" lang="en-US" altLang="ja-JP"/>
              <a:t>(</a:t>
            </a:r>
            <a:r>
              <a:rPr kumimoji="1" lang="ja-JP" altLang="en-US"/>
              <a:t>金曜夕方</a:t>
            </a:r>
            <a:r>
              <a:rPr kumimoji="1" lang="en-US" altLang="ja-JP"/>
              <a:t>)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E643514-EFA6-594F-9435-95095CE0C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DC16-2B6A-2244-A634-4452BECA180A}" type="datetime1">
              <a:t>2022/10/14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7A4E453-F9C3-D0CF-18C9-A46C91F7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E164817-9BEF-A2DF-2471-4F1946E8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8" name="右中かっこ 7">
            <a:extLst>
              <a:ext uri="{FF2B5EF4-FFF2-40B4-BE49-F238E27FC236}">
                <a16:creationId xmlns:a16="http://schemas.microsoft.com/office/drawing/2014/main" id="{354BEB01-B424-7275-ABC0-DAFD589002AC}"/>
              </a:ext>
            </a:extLst>
          </p:cNvPr>
          <p:cNvSpPr/>
          <p:nvPr/>
        </p:nvSpPr>
        <p:spPr>
          <a:xfrm>
            <a:off x="6546273" y="4270664"/>
            <a:ext cx="167044" cy="833771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F0ADEBD-E7F0-0AA8-E15A-25BFAC181DB2}"/>
              </a:ext>
            </a:extLst>
          </p:cNvPr>
          <p:cNvSpPr txBox="1"/>
          <p:nvPr/>
        </p:nvSpPr>
        <p:spPr>
          <a:xfrm>
            <a:off x="6713317" y="4502883"/>
            <a:ext cx="1445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ja-JP">
                <a:hlinkClick r:id="rId3"/>
              </a:rPr>
              <a:t>klog22485</a:t>
            </a:r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07691D6-09A0-E9CD-B4C2-9C8E0514E6C3}"/>
              </a:ext>
            </a:extLst>
          </p:cNvPr>
          <p:cNvSpPr txBox="1"/>
          <p:nvPr/>
        </p:nvSpPr>
        <p:spPr>
          <a:xfrm>
            <a:off x="4568142" y="5193073"/>
            <a:ext cx="1527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ja-JP">
                <a:hlinkClick r:id="rId4"/>
              </a:rPr>
              <a:t>klog22498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611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FCADEE-3BC7-827A-2F11-CBAB02A4A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サミングケーブルの作成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228F5C-07E8-F0C6-877D-0812EA6C5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1765" y="1551008"/>
            <a:ext cx="5157627" cy="4805342"/>
          </a:xfrm>
        </p:spPr>
        <p:txBody>
          <a:bodyPr>
            <a:normAutofit lnSpcReduction="10000"/>
          </a:bodyPr>
          <a:lstStyle/>
          <a:p>
            <a:r>
              <a:rPr kumimoji="1" lang="ja-JP" altLang="en-US"/>
              <a:t>ケーブル作成は霜出さんに外注済み</a:t>
            </a:r>
            <a:r>
              <a:rPr kumimoji="1" lang="en-US" altLang="ja-JP"/>
              <a:t>→</a:t>
            </a:r>
            <a:r>
              <a:rPr lang="ja-JP" altLang="en-US"/>
              <a:t>完成</a:t>
            </a:r>
            <a:endParaRPr kumimoji="1" lang="en-US" altLang="ja-JP"/>
          </a:p>
          <a:p>
            <a:r>
              <a:rPr lang="en-US" altLang="ja-JP"/>
              <a:t>AI</a:t>
            </a:r>
            <a:r>
              <a:rPr lang="ja-JP" altLang="en-US"/>
              <a:t>から</a:t>
            </a:r>
            <a:r>
              <a:rPr lang="en-US" altLang="ja-JP"/>
              <a:t>ETM</a:t>
            </a:r>
            <a:r>
              <a:rPr lang="ja-JP" altLang="en-US"/>
              <a:t>ハイパワーコイルドライバのケーブルとハイパワーコイルドライバのインプットポートの間に挟む</a:t>
            </a:r>
            <a:endParaRPr lang="en-US" altLang="ja-JP"/>
          </a:p>
          <a:p>
            <a:r>
              <a:rPr kumimoji="1" lang="ja-JP" altLang="en-US"/>
              <a:t>アダプタにインピーダンスマッチングのための抵抗が入っているため，</a:t>
            </a:r>
            <a:r>
              <a:rPr lang="ja-JP" altLang="en-US"/>
              <a:t>コイルドライバに入力される</a:t>
            </a:r>
            <a:r>
              <a:rPr lang="en-US" altLang="ja-JP"/>
              <a:t>DAC</a:t>
            </a:r>
            <a:r>
              <a:rPr lang="ja-JP" altLang="en-US"/>
              <a:t>出力が下がるので，後で，デジタルシステム上でコイルへの出力を上げてやる必要がある。</a:t>
            </a:r>
            <a:endParaRPr kumimoji="1" lang="en-US" altLang="ja-JP"/>
          </a:p>
          <a:p>
            <a:endParaRPr kumimoji="1" lang="en-US" altLang="ja-JP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5299158-F164-0DC5-0EBE-AA005EAE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DC16-2B6A-2244-A634-4452BECA180A}" type="datetime1">
              <a:t>2022/10/14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62E900B-D647-BA6B-B4B2-A8D3D4B42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1415BAB-6ABD-4D00-C537-F6192FD8D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6D653DD-6B0C-DD36-C7BC-ABFB3FD68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03" y="1730599"/>
            <a:ext cx="5320297" cy="251065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34CA7C4-A82A-4061-FE31-A5B3CD30F1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82" b="14008"/>
          <a:stretch/>
        </p:blipFill>
        <p:spPr>
          <a:xfrm>
            <a:off x="2209800" y="4361773"/>
            <a:ext cx="2461096" cy="235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46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27A0A7-3E3F-EF30-ACE2-52FFF3CD5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サミングケーブルの配線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7E87CC-E885-41CB-712A-7896C2AA9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472" y="365124"/>
            <a:ext cx="3848528" cy="5991225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/>
              <a:t>LO</a:t>
            </a:r>
            <a:r>
              <a:rPr lang="ja-JP" altLang="en-US"/>
              <a:t>から</a:t>
            </a:r>
            <a:r>
              <a:rPr lang="en-US" altLang="ja-JP"/>
              <a:t>2</a:t>
            </a:r>
            <a:r>
              <a:rPr lang="ja-JP" altLang="en-US"/>
              <a:t>台の</a:t>
            </a:r>
            <a:r>
              <a:rPr lang="en-US" altLang="ja-JP"/>
              <a:t>SR560</a:t>
            </a:r>
            <a:r>
              <a:rPr lang="ja-JP" altLang="en-US"/>
              <a:t>へ並列に接続</a:t>
            </a:r>
            <a:endParaRPr lang="en-US" altLang="ja-JP"/>
          </a:p>
          <a:p>
            <a:pPr lvl="1"/>
            <a:r>
              <a:rPr lang="ja-JP" altLang="en-US"/>
              <a:t>このとき，インピーダンスマッチングのために，並列接続の先に</a:t>
            </a:r>
            <a:r>
              <a:rPr lang="en-US" altLang="ja-JP"/>
              <a:t>50Ω</a:t>
            </a:r>
            <a:r>
              <a:rPr lang="ja-JP" altLang="en-US"/>
              <a:t>の抵抗を接続</a:t>
            </a:r>
            <a:endParaRPr lang="en-US" altLang="ja-JP"/>
          </a:p>
          <a:p>
            <a:r>
              <a:rPr kumimoji="1" lang="ja-JP" altLang="en-US"/>
              <a:t>片側の</a:t>
            </a:r>
            <a:r>
              <a:rPr kumimoji="1" lang="en-US" altLang="ja-JP"/>
              <a:t>SR560</a:t>
            </a:r>
            <a:r>
              <a:rPr kumimoji="1" lang="ja-JP" altLang="en-US"/>
              <a:t>のゲインを</a:t>
            </a:r>
            <a:r>
              <a:rPr kumimoji="1" lang="en-US" altLang="ja-JP"/>
              <a:t>”INV”</a:t>
            </a:r>
            <a:r>
              <a:rPr kumimoji="1" lang="ja-JP" altLang="en-US"/>
              <a:t>に設定</a:t>
            </a:r>
            <a:endParaRPr kumimoji="1" lang="en-US" altLang="ja-JP"/>
          </a:p>
          <a:p>
            <a:r>
              <a:rPr lang="en-US" altLang="ja-JP"/>
              <a:t>2</a:t>
            </a:r>
            <a:r>
              <a:rPr lang="ja-JP" altLang="en-US"/>
              <a:t>台の</a:t>
            </a:r>
            <a:r>
              <a:rPr lang="en-US" altLang="ja-JP"/>
              <a:t>SR560</a:t>
            </a:r>
            <a:r>
              <a:rPr lang="ja-JP" altLang="en-US"/>
              <a:t>の筐体同士をワニ口かなにかでつないで</a:t>
            </a:r>
            <a:r>
              <a:rPr lang="en-US" altLang="ja-JP"/>
              <a:t>GND</a:t>
            </a:r>
            <a:r>
              <a:rPr lang="ja-JP" altLang="en-US"/>
              <a:t>を共通化する</a:t>
            </a:r>
            <a:endParaRPr lang="en-US" altLang="ja-JP"/>
          </a:p>
          <a:p>
            <a:r>
              <a:rPr kumimoji="1" lang="ja-JP" altLang="en-US"/>
              <a:t>配線後，開いてる</a:t>
            </a:r>
            <a:r>
              <a:rPr lang="en-US" altLang="ja-JP"/>
              <a:t>output</a:t>
            </a:r>
            <a:r>
              <a:rPr lang="ja-JP" altLang="en-US"/>
              <a:t>ポートにテスタをつなぎ，マイナスドライバを使って，余計な</a:t>
            </a:r>
            <a:r>
              <a:rPr lang="en-US" altLang="ja-JP"/>
              <a:t>DC</a:t>
            </a:r>
            <a:r>
              <a:rPr lang="ja-JP" altLang="en-US"/>
              <a:t>オフセットを</a:t>
            </a:r>
            <a:r>
              <a:rPr lang="en-US" altLang="ja-JP"/>
              <a:t>0</a:t>
            </a:r>
            <a:r>
              <a:rPr lang="ja-JP" altLang="en-US"/>
              <a:t>にする。</a:t>
            </a:r>
            <a:endParaRPr kumimoji="1" lang="en-US" altLang="ja-JP"/>
          </a:p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C7F26C4-6333-FFAC-DFE0-38E4571E5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DC16-2B6A-2244-A634-4452BECA180A}" type="datetime1">
              <a:rPr lang="en-US" altLang="ja-JP"/>
              <a:t>10/14/22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94DCED0-846B-CE25-3645-5418DD7C3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4F39815-FBBF-F041-A251-EC6901522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C5698B0-31D6-DA43-35FE-79732ACC2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41" y="1721115"/>
            <a:ext cx="6607901" cy="460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61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E72CDE-6C50-978B-0CBB-5ECE0717E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インストール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39E9DD-0B47-9430-E688-C6AEA619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3080" y="1825625"/>
            <a:ext cx="4540719" cy="4351338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47E6192-7B00-17ED-F85A-E05259219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DC16-2B6A-2244-A634-4452BECA180A}" type="datetime1">
              <a:t>2022/10/14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DFF346B-B19D-6851-2468-5DAC29FFA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23D2697-45CF-EA44-90AA-AC77B247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F43CDE-E395-C20D-2A04-00C56E37D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76" y="1604289"/>
            <a:ext cx="3428447" cy="457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637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1CD30D-9B3B-9B30-C1A5-38EF3C5F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ETMX </a:t>
            </a:r>
            <a:r>
              <a:rPr kumimoji="1" lang="ja-JP" altLang="en-US"/>
              <a:t>アクチュエータゲインの調整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C3B9E96-89F1-69FB-B0B1-746AB8164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5346" y="1605746"/>
            <a:ext cx="3715474" cy="4750603"/>
          </a:xfrm>
        </p:spPr>
        <p:txBody>
          <a:bodyPr>
            <a:normAutofit fontScale="92500"/>
          </a:bodyPr>
          <a:lstStyle/>
          <a:p>
            <a:r>
              <a:rPr kumimoji="1" lang="ja-JP" altLang="en-US"/>
              <a:t>アダプタにインピーダンスマッチングのための抵抗が入っているため，</a:t>
            </a:r>
            <a:r>
              <a:rPr lang="ja-JP" altLang="en-US"/>
              <a:t>コイルドライバに入力される</a:t>
            </a:r>
            <a:r>
              <a:rPr lang="en-US" altLang="ja-JP"/>
              <a:t>DAC</a:t>
            </a:r>
            <a:r>
              <a:rPr lang="ja-JP" altLang="en-US"/>
              <a:t>出力が下がる。</a:t>
            </a:r>
            <a:endParaRPr lang="en-US" altLang="ja-JP"/>
          </a:p>
          <a:p>
            <a:r>
              <a:rPr kumimoji="1" lang="ja-JP" altLang="en-US"/>
              <a:t>コイルへの入力を合わせるために，</a:t>
            </a:r>
            <a:r>
              <a:rPr kumimoji="1" lang="en-US" altLang="ja-JP"/>
              <a:t>DAC</a:t>
            </a:r>
            <a:r>
              <a:rPr kumimoji="1" lang="ja-JP" altLang="en-US"/>
              <a:t>出力のゲインを大きくする。</a:t>
            </a:r>
            <a:endParaRPr kumimoji="1" lang="en-US" altLang="ja-JP"/>
          </a:p>
          <a:p>
            <a:r>
              <a:rPr lang="ja-JP" altLang="en-US"/>
              <a:t>各コイルからオプレブまでの伝達関数を測定し，ゲインをあわせた。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BC35051-6EB4-CB86-964B-CCAB6526C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DC16-2B6A-2244-A634-4452BECA180A}" type="datetime1">
              <a:t>2022/10/14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93B5771-7DAD-5224-1C32-44B18430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770E033-9E9A-F637-D48D-A7F338E88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A9B26A2-B092-4404-D261-8ED390CA1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8217916" cy="457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E6AE463-F54B-F1AA-47D5-FD7CEB0EC6B7}"/>
              </a:ext>
            </a:extLst>
          </p:cNvPr>
          <p:cNvSpPr txBox="1"/>
          <p:nvPr/>
        </p:nvSpPr>
        <p:spPr>
          <a:xfrm>
            <a:off x="5016177" y="2007421"/>
            <a:ext cx="2831457" cy="10156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</a:rPr>
              <a:t>赤</a:t>
            </a:r>
            <a:r>
              <a:rPr kumimoji="1" lang="en-US" altLang="ja-JP" sz="2000">
                <a:solidFill>
                  <a:srgbClr val="FF0000"/>
                </a:solidFill>
              </a:rPr>
              <a:t>:</a:t>
            </a:r>
            <a:r>
              <a:rPr lang="ja-JP" altLang="en-US" sz="2000">
                <a:solidFill>
                  <a:srgbClr val="FF0000"/>
                </a:solidFill>
              </a:rPr>
              <a:t>アダプタあり，</a:t>
            </a:r>
            <a:r>
              <a:rPr kumimoji="1" lang="ja-JP" altLang="en-US" sz="2000">
                <a:solidFill>
                  <a:srgbClr val="FF0000"/>
                </a:solidFill>
              </a:rPr>
              <a:t>調整後</a:t>
            </a:r>
            <a:endParaRPr kumimoji="1" lang="en-US" altLang="ja-JP" sz="2000">
              <a:solidFill>
                <a:srgbClr val="FF0000"/>
              </a:solidFill>
            </a:endParaRPr>
          </a:p>
          <a:p>
            <a:r>
              <a:rPr lang="ja-JP" altLang="en-US" sz="2000">
                <a:solidFill>
                  <a:schemeClr val="accent2">
                    <a:lumMod val="75000"/>
                  </a:schemeClr>
                </a:solidFill>
              </a:rPr>
              <a:t>茶</a:t>
            </a:r>
            <a:r>
              <a:rPr lang="en-US" altLang="ja-JP" sz="200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ja-JP" altLang="en-US" sz="2000">
                <a:solidFill>
                  <a:schemeClr val="accent2">
                    <a:lumMod val="75000"/>
                  </a:schemeClr>
                </a:solidFill>
              </a:rPr>
              <a:t>アダプタなし</a:t>
            </a:r>
            <a:endParaRPr lang="en-US" altLang="ja-JP" sz="2000">
              <a:solidFill>
                <a:schemeClr val="accent2">
                  <a:lumMod val="75000"/>
                </a:schemeClr>
              </a:solidFill>
            </a:endParaRPr>
          </a:p>
          <a:p>
            <a:r>
              <a:rPr kumimoji="1" lang="ja-JP" altLang="en-US" sz="2000"/>
              <a:t>黒アダプタあり，調整前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EBC9993-136D-33B0-496E-B5AD696383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1" t="32742" r="40815" b="49716"/>
          <a:stretch/>
        </p:blipFill>
        <p:spPr bwMode="auto">
          <a:xfrm>
            <a:off x="5190564" y="3262097"/>
            <a:ext cx="2831457" cy="217310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32F65D07-30CC-A57C-F4AA-19542C90C22E}"/>
              </a:ext>
            </a:extLst>
          </p:cNvPr>
          <p:cNvCxnSpPr/>
          <p:nvPr/>
        </p:nvCxnSpPr>
        <p:spPr>
          <a:xfrm>
            <a:off x="6813179" y="3766120"/>
            <a:ext cx="0" cy="4203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4016BC62-6EF5-47F7-2CE8-412325AF18B1}"/>
              </a:ext>
            </a:extLst>
          </p:cNvPr>
          <p:cNvCxnSpPr>
            <a:cxnSpLocks/>
          </p:cNvCxnSpPr>
          <p:nvPr/>
        </p:nvCxnSpPr>
        <p:spPr>
          <a:xfrm flipV="1">
            <a:off x="6813179" y="4223275"/>
            <a:ext cx="0" cy="3935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700AA6C-F87E-B806-DD96-BFBFC72D09D2}"/>
              </a:ext>
            </a:extLst>
          </p:cNvPr>
          <p:cNvSpPr txBox="1"/>
          <p:nvPr/>
        </p:nvSpPr>
        <p:spPr>
          <a:xfrm>
            <a:off x="7021566" y="3817140"/>
            <a:ext cx="87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~3 dB</a:t>
            </a:r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05FB0BE-41F3-F8F7-62A3-821F4D496729}"/>
              </a:ext>
            </a:extLst>
          </p:cNvPr>
          <p:cNvSpPr/>
          <p:nvPr/>
        </p:nvSpPr>
        <p:spPr>
          <a:xfrm>
            <a:off x="4108958" y="3223939"/>
            <a:ext cx="463042" cy="51434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3D2D36A6-D0B4-B524-D99D-81B907E9C8FF}"/>
              </a:ext>
            </a:extLst>
          </p:cNvPr>
          <p:cNvCxnSpPr>
            <a:cxnSpLocks/>
          </p:cNvCxnSpPr>
          <p:nvPr/>
        </p:nvCxnSpPr>
        <p:spPr>
          <a:xfrm>
            <a:off x="4553788" y="3223939"/>
            <a:ext cx="3468233" cy="381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CFAED1B6-B8FD-2C3E-D7DA-1CF53845C443}"/>
              </a:ext>
            </a:extLst>
          </p:cNvPr>
          <p:cNvCxnSpPr>
            <a:cxnSpLocks/>
          </p:cNvCxnSpPr>
          <p:nvPr/>
        </p:nvCxnSpPr>
        <p:spPr>
          <a:xfrm>
            <a:off x="4108958" y="3732910"/>
            <a:ext cx="1081606" cy="170161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7455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B1193A-F1A5-C2D9-6329-782DEB83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全コイルに適用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3448C4-B58B-3CE0-357D-078AE2201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6217" y="1526822"/>
            <a:ext cx="4033661" cy="4739833"/>
          </a:xfrm>
        </p:spPr>
        <p:txBody>
          <a:bodyPr/>
          <a:lstStyle/>
          <a:p>
            <a:r>
              <a:rPr kumimoji="1" lang="en-US" altLang="ja-JP"/>
              <a:t>ETMX COILOUTF </a:t>
            </a:r>
            <a:r>
              <a:rPr kumimoji="1" lang="ja-JP" altLang="en-US"/>
              <a:t>の</a:t>
            </a:r>
            <a:r>
              <a:rPr kumimoji="1" lang="en-US" altLang="ja-JP"/>
              <a:t>FM10</a:t>
            </a:r>
            <a:r>
              <a:rPr kumimoji="1" lang="ja-JP" altLang="en-US"/>
              <a:t>に</a:t>
            </a:r>
            <a:r>
              <a:rPr kumimoji="1" lang="en-US" altLang="ja-JP"/>
              <a:t>2.7dB</a:t>
            </a:r>
            <a:r>
              <a:rPr kumimoji="1" lang="ja-JP" altLang="en-US"/>
              <a:t>のゲインフィルターを作成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D54EFCC-3995-973B-A666-2A6DC1F77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DC16-2B6A-2244-A634-4452BECA180A}" type="datetime1">
              <a:t>2022/10/14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25FF187-9FF3-7AB6-DCF4-1919E6815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IOO meeting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82AE177-C0DD-DF38-1177-5FB3B80E1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5B39F-BABA-2946-96A3-6D14E1A87058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9FDD8C1-4D0F-0DE5-F603-F5155476C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0298"/>
            <a:ext cx="7516902" cy="496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888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14078</TotalTime>
  <Words>1044</Words>
  <Application>Microsoft Macintosh PowerPoint</Application>
  <PresentationFormat>ワイド画面</PresentationFormat>
  <Paragraphs>190</Paragraphs>
  <Slides>21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4" baseType="lpstr">
      <vt:lpstr>游ゴシック</vt:lpstr>
      <vt:lpstr>Arial</vt:lpstr>
      <vt:lpstr>Office テーマ</vt:lpstr>
      <vt:lpstr>Current status</vt:lpstr>
      <vt:lpstr>Topic</vt:lpstr>
      <vt:lpstr>Topic</vt:lpstr>
      <vt:lpstr>To do list</vt:lpstr>
      <vt:lpstr>サミングケーブルの作成</vt:lpstr>
      <vt:lpstr>サミングケーブルの配線</vt:lpstr>
      <vt:lpstr>インストール</vt:lpstr>
      <vt:lpstr>ETMX アクチュエータゲインの調整</vt:lpstr>
      <vt:lpstr>全コイルに適用</vt:lpstr>
      <vt:lpstr>アダプタを入れた状態で， FPMIがロックできることを確認</vt:lpstr>
      <vt:lpstr>ドラムヘッドモードの測定 (今日の夕方)</vt:lpstr>
      <vt:lpstr>To do list</vt:lpstr>
      <vt:lpstr>64kHz デジタルシステム</vt:lpstr>
      <vt:lpstr>Topic</vt:lpstr>
      <vt:lpstr>Select lens to make a gouy phase telescope</vt:lpstr>
      <vt:lpstr>PowerPoint プレゼンテーション</vt:lpstr>
      <vt:lpstr>Actual optical layout plan</vt:lpstr>
      <vt:lpstr>Summary</vt:lpstr>
      <vt:lpstr>光電気変換器本体のノイズ測定</vt:lpstr>
      <vt:lpstr>用意するもの</vt:lpstr>
      <vt:lpstr>メモ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Optical layout design  for the power monitor of PSL output and alignment monitor of PSL axis </dc:title>
  <dc:creator>田中　健太</dc:creator>
  <cp:lastModifiedBy>田中　健太</cp:lastModifiedBy>
  <cp:revision>16</cp:revision>
  <dcterms:created xsi:type="dcterms:W3CDTF">2021-12-02T07:52:26Z</dcterms:created>
  <dcterms:modified xsi:type="dcterms:W3CDTF">2022-10-14T02:58:37Z</dcterms:modified>
</cp:coreProperties>
</file>