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4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58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77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00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7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46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06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64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96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87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FF9E6-7AD2-4827-8B2A-AF19C15821D9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D3C62-6230-4966-9047-9F600A181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52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kumimoji="1" lang="en-US" altLang="ja-JP" smtClean="0"/>
              <a:t>9/26</a:t>
            </a:r>
            <a:r>
              <a:rPr kumimoji="1" lang="ja-JP" altLang="en-US" smtClean="0"/>
              <a:t>にやること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mtClean="0"/>
              <a:t>宗宮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71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88275" y="117693"/>
            <a:ext cx="813556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en-US" altLang="ja-JP" smtClean="0"/>
              <a:t>IFI chamber</a:t>
            </a:r>
            <a:r>
              <a:rPr kumimoji="1" lang="ja-JP" altLang="en-US" smtClean="0"/>
              <a:t>の中を見てベントホールのついていないボルトが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使用されていれば交換します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mtClean="0"/>
              <a:t>2015</a:t>
            </a:r>
            <a:r>
              <a:rPr kumimoji="1" lang="ja-JP" altLang="en-US" smtClean="0"/>
              <a:t>年にインストールした際はベントホールつきのボルト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を使用したはずですが、全部確認します</a:t>
            </a:r>
            <a:endParaRPr kumimoji="1" lang="en-US" altLang="ja-JP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鍋屋の穴付</a:t>
            </a:r>
            <a:r>
              <a:rPr kumimoji="1" lang="en-US" altLang="ja-JP" smtClean="0"/>
              <a:t>M6</a:t>
            </a:r>
            <a:r>
              <a:rPr kumimoji="1" lang="ja-JP" altLang="en-US" smtClean="0"/>
              <a:t>六角ボルトを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種類持っていきます</a:t>
            </a:r>
            <a:r>
              <a:rPr kumimoji="1" lang="en-US" altLang="ja-JP" smtClean="0"/>
              <a:t>(L=20,25,30</a:t>
            </a:r>
            <a:r>
              <a:rPr kumimoji="1" lang="ja-JP" altLang="en-US" smtClean="0"/>
              <a:t>が各</a:t>
            </a:r>
            <a:r>
              <a:rPr kumimoji="1" lang="en-US" altLang="ja-JP" smtClean="0"/>
              <a:t>10</a:t>
            </a:r>
            <a:r>
              <a:rPr kumimoji="1" lang="ja-JP" altLang="en-US"/>
              <a:t>個</a:t>
            </a:r>
            <a:r>
              <a:rPr kumimoji="1" lang="en-US" altLang="ja-JP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kumimoji="1" lang="ja-JP" altLang="en-US" smtClean="0"/>
              <a:t>スローシャッターの動作テストをします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シャッターは午前着で神岡事務に届く予定です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ドライバはすでに神岡に届いています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パネルと脚はもう神岡に届いています→要検収</a:t>
            </a:r>
            <a:endParaRPr kumimoji="1" lang="en-US" altLang="ja-JP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ケーブルは宗宮が持っていきます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mtClean="0"/>
              <a:t>M2</a:t>
            </a:r>
            <a:r>
              <a:rPr kumimoji="1" lang="ja-JP" altLang="en-US" smtClean="0"/>
              <a:t>の真空対応ネジも宗宮がもっていきます</a:t>
            </a:r>
            <a:r>
              <a:rPr kumimoji="1" lang="en-US" altLang="ja-JP" smtClean="0"/>
              <a:t>(10</a:t>
            </a:r>
            <a:r>
              <a:rPr kumimoji="1" lang="ja-JP" altLang="en-US" smtClean="0"/>
              <a:t>個</a:t>
            </a:r>
            <a:r>
              <a:rPr kumimoji="1" lang="en-US" altLang="ja-JP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mtClean="0"/>
              <a:t>M2</a:t>
            </a:r>
            <a:r>
              <a:rPr kumimoji="1" lang="ja-JP" altLang="en-US" smtClean="0"/>
              <a:t>のナットは超音波洗浄したものを宗宮が</a:t>
            </a:r>
            <a:r>
              <a:rPr kumimoji="1" lang="en-US" altLang="ja-JP" smtClean="0"/>
              <a:t>10</a:t>
            </a:r>
            <a:r>
              <a:rPr kumimoji="1" lang="ja-JP" altLang="en-US" smtClean="0"/>
              <a:t>個もっていきます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mtClean="0"/>
              <a:t>M2</a:t>
            </a:r>
            <a:r>
              <a:rPr kumimoji="1" lang="ja-JP" altLang="en-US" smtClean="0"/>
              <a:t>のスクリュードライバーが必要です→ありますか？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ピンとかしめ機は宗宮がもっていきます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ピンはオスメス各</a:t>
            </a:r>
            <a:r>
              <a:rPr kumimoji="1" lang="en-US" altLang="ja-JP" smtClean="0"/>
              <a:t>10</a:t>
            </a:r>
            <a:r>
              <a:rPr kumimoji="1" lang="ja-JP" altLang="en-US" smtClean="0"/>
              <a:t>個</a:t>
            </a:r>
            <a:r>
              <a:rPr kumimoji="1" lang="en-US" altLang="ja-JP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クリーンブース内・チェンバ外で動作確認をします</a:t>
            </a:r>
            <a:endParaRPr kumimoji="1" lang="en-US" altLang="ja-JP" smtClean="0"/>
          </a:p>
          <a:p>
            <a:pPr marL="342900" indent="-342900">
              <a:buFont typeface="+mj-lt"/>
              <a:buAutoNum type="arabicPeriod"/>
            </a:pPr>
            <a:r>
              <a:rPr kumimoji="1" lang="ja-JP" altLang="en-US" smtClean="0"/>
              <a:t>スローシャッターのインストールをします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電極フランジをはずして、</a:t>
            </a:r>
            <a:r>
              <a:rPr kumimoji="1" lang="en-US" altLang="ja-JP" smtClean="0"/>
              <a:t>Dsub</a:t>
            </a:r>
            <a:r>
              <a:rPr kumimoji="1" lang="ja-JP" altLang="en-US" smtClean="0"/>
              <a:t>ケーブルをさします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新しいガスケットに交換してフランジをしめます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結線する前に</a:t>
            </a:r>
            <a:r>
              <a:rPr kumimoji="1" lang="en-US" altLang="ja-JP" smtClean="0"/>
              <a:t>IMM</a:t>
            </a:r>
            <a:r>
              <a:rPr kumimoji="1" lang="ja-JP" altLang="en-US" smtClean="0"/>
              <a:t>内にパネルを入れます</a:t>
            </a:r>
            <a:r>
              <a:rPr kumimoji="1" lang="en-US" altLang="ja-JP" smtClean="0"/>
              <a:t>(IFI</a:t>
            </a:r>
            <a:r>
              <a:rPr kumimoji="1" lang="ja-JP" altLang="en-US" smtClean="0"/>
              <a:t>側から</a:t>
            </a:r>
            <a:r>
              <a:rPr kumimoji="1" lang="en-US" altLang="ja-JP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mtClean="0"/>
              <a:t>+Y</a:t>
            </a:r>
            <a:r>
              <a:rPr kumimoji="1" lang="ja-JP" altLang="en-US" smtClean="0"/>
              <a:t>側の空いているスペースに置きます→外から見える場所が○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チェンバ内で</a:t>
            </a:r>
            <a:r>
              <a:rPr kumimoji="1" lang="en-US" altLang="ja-JP" smtClean="0"/>
              <a:t>Dsub</a:t>
            </a:r>
            <a:r>
              <a:rPr kumimoji="1" lang="ja-JP" altLang="en-US" smtClean="0"/>
              <a:t>ケーブルとシャッタケーブルをつなぎます</a:t>
            </a:r>
            <a:endParaRPr kumimoji="1" lang="en-US" altLang="ja-JP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mtClean="0"/>
              <a:t>絶縁チューブは宗宮がもっていきます→ヒートガンは使いません</a:t>
            </a:r>
            <a:endParaRPr kumimoji="1" lang="en-US" altLang="ja-JP" smtClean="0"/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mtClean="0"/>
              <a:t>PSL</a:t>
            </a:r>
            <a:r>
              <a:rPr kumimoji="1" lang="ja-JP" altLang="en-US" smtClean="0"/>
              <a:t>室に</a:t>
            </a:r>
            <a:r>
              <a:rPr kumimoji="1" lang="en-US" altLang="ja-JP" smtClean="0"/>
              <a:t>IFI</a:t>
            </a:r>
            <a:r>
              <a:rPr kumimoji="1" lang="ja-JP" altLang="en-US" smtClean="0"/>
              <a:t>で使い残したパーツがあるはずなので確認します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→出射</a:t>
            </a:r>
            <a:r>
              <a:rPr kumimoji="1" lang="ja-JP" altLang="en-US"/>
              <a:t>光学</a:t>
            </a:r>
            <a:r>
              <a:rPr kumimoji="1" lang="ja-JP" altLang="en-US" smtClean="0"/>
              <a:t>系で使う可能性があるため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54578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17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9/26にやること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9/26にやること</dc:title>
  <dc:creator>somiya</dc:creator>
  <cp:lastModifiedBy>somiya</cp:lastModifiedBy>
  <cp:revision>6</cp:revision>
  <dcterms:created xsi:type="dcterms:W3CDTF">2017-09-25T09:48:16Z</dcterms:created>
  <dcterms:modified xsi:type="dcterms:W3CDTF">2017-09-25T10:06:32Z</dcterms:modified>
</cp:coreProperties>
</file>