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71" r:id="rId5"/>
    <p:sldId id="272" r:id="rId6"/>
    <p:sldId id="281" r:id="rId7"/>
    <p:sldId id="273" r:id="rId8"/>
    <p:sldId id="261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999260-AACD-4685-8EB1-D81618FD5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6A244B6-4A0A-4C07-8193-C957A8E20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56F0C4-BBC3-40CD-8DA4-0CB2D750D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2FE2-681F-47AF-80B6-2F39272ECB7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27551E-649D-4BE4-A0D6-ED5DC202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A575DA-DFC4-4294-B963-8A1169E7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4286-31CA-46E9-A2DC-B0D5BB1DB6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8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F17A7F-3607-4C9B-BD1C-07A0F8C4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09C4CD-BCD1-416F-922E-784394C13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9783D9-B388-4060-A0E6-E5219B9E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2FE2-681F-47AF-80B6-2F39272ECB7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64E08F-BEB6-40B0-9E2A-6C910788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1999A2-EB72-49A9-8844-157A9E37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4286-31CA-46E9-A2DC-B0D5BB1DB6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96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0102361-C617-4F28-AAEB-30A837CAF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8C63D4B-BF0B-48B9-96CB-9D65DF481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EB3F72-3769-4BB8-ADC4-DF3344BA6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2FE2-681F-47AF-80B6-2F39272ECB7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31250C-38E7-4AE6-9FF1-DA8D3BB5D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A937B-A7E9-4B80-98EE-EC8D90BC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4286-31CA-46E9-A2DC-B0D5BB1DB6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99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3B0E68-BB9B-4C8D-858C-E3F9B0D8A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63ACCC-5C8F-42F5-AA54-4163DFD64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E6A4BD-1832-4560-8A8D-2A48FC81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2FE2-681F-47AF-80B6-2F39272ECB7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3B30D0-A8A4-44ED-8D76-8C7F7333A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E9155A-B45E-497F-9056-B74A73FF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4286-31CA-46E9-A2DC-B0D5BB1DB6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64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F3E63E-DD48-4BF0-98F0-F1365E5A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14E0F6-7D94-4622-B686-412E6BC37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DE817C-379B-479E-A989-8268D8629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2FE2-681F-47AF-80B6-2F39272ECB7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0BBADA-0755-4EA1-848E-C8AB1D48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37D90F-86A0-497B-9864-0FC4DED7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4286-31CA-46E9-A2DC-B0D5BB1DB6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79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C711D4-CAE9-4D37-A0C3-421C799E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8931D5-7A14-454C-9B20-FB7C1C514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38F9D1-FAF3-4C22-BEE0-B4D773589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063CF3-B68A-4D4A-AF44-111F401E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2FE2-681F-47AF-80B6-2F39272ECB7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68DE8A-B1E7-477C-897A-11AC873A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C0394E-EE80-45D4-B708-3DF6F241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4286-31CA-46E9-A2DC-B0D5BB1DB6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76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1B8498-861E-446F-8E2B-71E51C97F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4DDE55-D1F1-4C30-A4A3-3ED3F9283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1574A6-5703-47CD-9952-7DABF822A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CBD83C-EF0C-4DEA-8A25-31E8D82D20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2EFEAE8-E122-4E04-B425-BE5DBA550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575FCD-2521-4D5F-B6DA-2D9685E8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2FE2-681F-47AF-80B6-2F39272ECB7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490E758-FDD9-4FC7-BE31-AAEB76392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9C05DCC-C6BD-4953-A528-E02A09B25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4286-31CA-46E9-A2DC-B0D5BB1DB6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92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AD19A8-0B0E-4B41-9C56-7C131CDFC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E333FF-88CC-4DA5-807D-98975306D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2FE2-681F-47AF-80B6-2F39272ECB7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4B04D8B-8F70-4564-9FFA-296507163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1F5D42-1E87-48B3-A759-F6DBE8421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4286-31CA-46E9-A2DC-B0D5BB1DB6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2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55D61BE-4525-4C84-AD88-496CCA85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2FE2-681F-47AF-80B6-2F39272ECB7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975E543-C226-4A12-B0A6-BB7BEBA5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21119D-3113-4055-986C-BD2A9BA5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4286-31CA-46E9-A2DC-B0D5BB1DB6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05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572F9E-8519-41DE-995D-6B2364827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D22352-C8D2-4B77-B928-E6D1417CB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8F71F9-7D6B-459B-A48E-44A421037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6BEB3E-90A4-408F-B6C4-0C0C0DD67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2FE2-681F-47AF-80B6-2F39272ECB7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54AC30-6C05-492E-AEEE-906B742E4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AE2AC1-F821-4A30-B959-CA5CC1E2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4286-31CA-46E9-A2DC-B0D5BB1DB6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9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023EF4-DF0F-41AC-B30B-8E923A6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C45BDA5-4A95-4DE7-AE2A-3C4E54284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568AC0-7AF6-49ED-A361-622703AF6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3C1E0B0-0ACF-4C87-9298-3118BAD6C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2FE2-681F-47AF-80B6-2F39272ECB7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F0CB81-266B-4A17-AA5C-2BFAB7953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C12291-A327-42A8-9694-D2A7BCFE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4286-31CA-46E9-A2DC-B0D5BB1DB6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21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D81CC3F-0039-4799-90F4-C1F8F647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BA04C1-290C-4CCB-A45E-DC2ED10EB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6416B5-5887-4D11-801E-B817A624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52FE2-681F-47AF-80B6-2F39272ECB7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9D5DCC-7320-40CE-B52A-9B133F5CD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8ED89E-18CD-410A-BD2E-C3FE4375B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44286-31CA-46E9-A2DC-B0D5BB1DB6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62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70.PNG"/><Relationship Id="rId10" Type="http://schemas.openxmlformats.org/officeDocument/2006/relationships/image" Target="../media/image10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150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.jp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徽标&#10;&#10;描述已自动生成">
            <a:extLst>
              <a:ext uri="{FF2B5EF4-FFF2-40B4-BE49-F238E27FC236}">
                <a16:creationId xmlns:a16="http://schemas.microsoft.com/office/drawing/2014/main" id="{F7783C7F-E374-4BF6-912B-64857F935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1905000" cy="1885950"/>
          </a:xfrm>
          <a:prstGeom prst="rect">
            <a:avLst/>
          </a:prstGeom>
        </p:spPr>
      </p:pic>
      <p:pic>
        <p:nvPicPr>
          <p:cNvPr id="5" name="图片 4" descr="徽标, 公司名称&#10;&#10;描述已自动生成">
            <a:extLst>
              <a:ext uri="{FF2B5EF4-FFF2-40B4-BE49-F238E27FC236}">
                <a16:creationId xmlns:a16="http://schemas.microsoft.com/office/drawing/2014/main" id="{48DA626A-39B6-4475-9BDE-4161A9807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844" y="0"/>
            <a:ext cx="2778156" cy="139650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E843427-1C95-42CD-86CE-5FDF9C9B105D}"/>
              </a:ext>
            </a:extLst>
          </p:cNvPr>
          <p:cNvSpPr txBox="1"/>
          <p:nvPr/>
        </p:nvSpPr>
        <p:spPr>
          <a:xfrm>
            <a:off x="3048000" y="2659559"/>
            <a:ext cx="6096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latin typeface="Calibri" panose="020F0502020204030204" pitchFamily="34" charset="0"/>
                <a:cs typeface="Calibri" panose="020F0502020204030204" pitchFamily="34" charset="0"/>
              </a:rPr>
              <a:t>Interface Optics Part</a:t>
            </a:r>
          </a:p>
          <a:p>
            <a:pPr algn="ctr"/>
            <a:r>
              <a:rPr lang="en-US" altLang="zh-CN" sz="4400" b="1" dirty="0">
                <a:latin typeface="Calibri" panose="020F0502020204030204" pitchFamily="34" charset="0"/>
                <a:cs typeface="Calibri" panose="020F0502020204030204" pitchFamily="34" charset="0"/>
              </a:rPr>
              <a:t>SQB1</a:t>
            </a:r>
          </a:p>
          <a:p>
            <a:pPr algn="ctr"/>
            <a:r>
              <a:rPr lang="en-US" altLang="zh-CN" sz="4400" b="1" dirty="0">
                <a:latin typeface="Calibri" panose="020F0502020204030204" pitchFamily="34" charset="0"/>
                <a:cs typeface="Calibri" panose="020F0502020204030204" pitchFamily="34" charset="0"/>
              </a:rPr>
              <a:t>Second version</a:t>
            </a:r>
            <a:endParaRPr lang="zh-CN" alt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C3F5C23-C2F3-4AC7-BA2C-BB16E857D3BC}"/>
              </a:ext>
            </a:extLst>
          </p:cNvPr>
          <p:cNvSpPr txBox="1"/>
          <p:nvPr/>
        </p:nvSpPr>
        <p:spPr>
          <a:xfrm>
            <a:off x="1198880" y="5067418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Huali Chen 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8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徽标&#10;&#10;描述已自动生成">
            <a:extLst>
              <a:ext uri="{FF2B5EF4-FFF2-40B4-BE49-F238E27FC236}">
                <a16:creationId xmlns:a16="http://schemas.microsoft.com/office/drawing/2014/main" id="{24F21E48-82DB-4351-A934-7FF232A2D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1905000" cy="1885950"/>
          </a:xfrm>
          <a:prstGeom prst="rect">
            <a:avLst/>
          </a:prstGeom>
        </p:spPr>
      </p:pic>
      <p:pic>
        <p:nvPicPr>
          <p:cNvPr id="3" name="图片 2" descr="徽标, 公司名称&#10;&#10;描述已自动生成">
            <a:extLst>
              <a:ext uri="{FF2B5EF4-FFF2-40B4-BE49-F238E27FC236}">
                <a16:creationId xmlns:a16="http://schemas.microsoft.com/office/drawing/2014/main" id="{C03C077A-E119-440D-934D-387EAEC2A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844" y="0"/>
            <a:ext cx="2778156" cy="1396507"/>
          </a:xfrm>
          <a:prstGeom prst="rect">
            <a:avLst/>
          </a:prstGeom>
        </p:spPr>
      </p:pic>
      <p:pic>
        <p:nvPicPr>
          <p:cNvPr id="106" name="图片 105">
            <a:extLst>
              <a:ext uri="{FF2B5EF4-FFF2-40B4-BE49-F238E27FC236}">
                <a16:creationId xmlns:a16="http://schemas.microsoft.com/office/drawing/2014/main" id="{AFB74FCC-32AA-4353-859C-3782FEED3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6561" y="1857840"/>
            <a:ext cx="2799619" cy="4972050"/>
          </a:xfrm>
          <a:prstGeom prst="rect">
            <a:avLst/>
          </a:prstGeom>
        </p:spPr>
      </p:pic>
      <p:grpSp>
        <p:nvGrpSpPr>
          <p:cNvPr id="63" name="组合 62">
            <a:extLst>
              <a:ext uri="{FF2B5EF4-FFF2-40B4-BE49-F238E27FC236}">
                <a16:creationId xmlns:a16="http://schemas.microsoft.com/office/drawing/2014/main" id="{1F9DF97F-AB8D-4FF9-BF64-5F5E58B5706C}"/>
              </a:ext>
            </a:extLst>
          </p:cNvPr>
          <p:cNvGrpSpPr/>
          <p:nvPr/>
        </p:nvGrpSpPr>
        <p:grpSpPr>
          <a:xfrm>
            <a:off x="2714288" y="833971"/>
            <a:ext cx="5593638" cy="2629955"/>
            <a:chOff x="3048000" y="1885950"/>
            <a:chExt cx="9032240" cy="4626609"/>
          </a:xfrm>
        </p:grpSpPr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3EB3D284-7AAC-47E4-8517-FDD9A98FAACD}"/>
                </a:ext>
              </a:extLst>
            </p:cNvPr>
            <p:cNvGrpSpPr/>
            <p:nvPr/>
          </p:nvGrpSpPr>
          <p:grpSpPr>
            <a:xfrm>
              <a:off x="3048000" y="1885950"/>
              <a:ext cx="9032240" cy="4626609"/>
              <a:chOff x="3873500" y="1037836"/>
              <a:chExt cx="8319264" cy="4702564"/>
            </a:xfrm>
          </p:grpSpPr>
          <p:pic>
            <p:nvPicPr>
              <p:cNvPr id="66" name="图片 65" descr="蓝色的门&#10;&#10;中度可信度描述已自动生成">
                <a:extLst>
                  <a:ext uri="{FF2B5EF4-FFF2-40B4-BE49-F238E27FC236}">
                    <a16:creationId xmlns:a16="http://schemas.microsoft.com/office/drawing/2014/main" id="{F3CD589D-4C9C-4E4C-9AE2-71984E9E02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3500" y="1037836"/>
                <a:ext cx="8319264" cy="4702564"/>
              </a:xfrm>
              <a:prstGeom prst="rect">
                <a:avLst/>
              </a:prstGeom>
            </p:spPr>
          </p:pic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6480A56C-27CB-44D0-B084-EFF90E382E8F}"/>
                  </a:ext>
                </a:extLst>
              </p:cNvPr>
              <p:cNvGrpSpPr/>
              <p:nvPr/>
            </p:nvGrpSpPr>
            <p:grpSpPr>
              <a:xfrm>
                <a:off x="5283200" y="1571374"/>
                <a:ext cx="5829300" cy="4169026"/>
                <a:chOff x="5283200" y="1571374"/>
                <a:chExt cx="5829300" cy="4169026"/>
              </a:xfrm>
            </p:grpSpPr>
            <p:cxnSp>
              <p:nvCxnSpPr>
                <p:cNvPr id="68" name="直接箭头连接符 67">
                  <a:extLst>
                    <a:ext uri="{FF2B5EF4-FFF2-40B4-BE49-F238E27FC236}">
                      <a16:creationId xmlns:a16="http://schemas.microsoft.com/office/drawing/2014/main" id="{33B9261F-F216-40F0-B4D3-AEF3F7D1FB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83200" y="1955801"/>
                  <a:ext cx="2120900" cy="93678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434B7061-BB2D-4A04-A111-ED1A26BDF783}"/>
                    </a:ext>
                  </a:extLst>
                </p:cNvPr>
                <p:cNvSpPr txBox="1"/>
                <p:nvPr/>
              </p:nvSpPr>
              <p:spPr>
                <a:xfrm>
                  <a:off x="5967507" y="2002639"/>
                  <a:ext cx="1244601" cy="5952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3.4m</a:t>
                  </a:r>
                  <a:endParaRPr lang="zh-CN" altLang="en-US" sz="2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70" name="直接箭头连接符 69">
                  <a:extLst>
                    <a:ext uri="{FF2B5EF4-FFF2-40B4-BE49-F238E27FC236}">
                      <a16:creationId xmlns:a16="http://schemas.microsoft.com/office/drawing/2014/main" id="{D91E06C6-AA97-4BE7-BAC0-5DB727485B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39238" y="2255822"/>
                  <a:ext cx="2694469" cy="161644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id="{8D285E4A-5987-49F1-A797-103162286FDD}"/>
                    </a:ext>
                  </a:extLst>
                </p:cNvPr>
                <p:cNvSpPr txBox="1"/>
                <p:nvPr/>
              </p:nvSpPr>
              <p:spPr>
                <a:xfrm rot="21220583">
                  <a:off x="8072840" y="1571374"/>
                  <a:ext cx="1402062" cy="5952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2.2m</a:t>
                  </a:r>
                  <a:endParaRPr lang="zh-CN" altLang="en-US" sz="2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72" name="直接箭头连接符 71">
                  <a:extLst>
                    <a:ext uri="{FF2B5EF4-FFF2-40B4-BE49-F238E27FC236}">
                      <a16:creationId xmlns:a16="http://schemas.microsoft.com/office/drawing/2014/main" id="{DF28AA73-FE11-45A2-BFC7-ED3A6D0D31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39238" y="3931756"/>
                  <a:ext cx="3873262" cy="1808644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7DDC50A4-6976-4A32-938F-9CD645DF4D4F}"/>
                    </a:ext>
                  </a:extLst>
                </p:cNvPr>
                <p:cNvSpPr txBox="1"/>
                <p:nvPr/>
              </p:nvSpPr>
              <p:spPr>
                <a:xfrm rot="1377621">
                  <a:off x="8155731" y="4610242"/>
                  <a:ext cx="1222138" cy="5952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2.5m</a:t>
                  </a:r>
                  <a:endParaRPr lang="zh-CN" altLang="en-US" sz="2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13A90130-7669-4420-B1F0-73D7A1055C2D}"/>
                    </a:ext>
                  </a:extLst>
                </p:cNvPr>
                <p:cNvSpPr txBox="1"/>
                <p:nvPr/>
              </p:nvSpPr>
              <p:spPr>
                <a:xfrm>
                  <a:off x="7106446" y="2671799"/>
                  <a:ext cx="1979058" cy="8254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SQB1</a:t>
                  </a:r>
                  <a:endParaRPr lang="zh-CN" altLang="en-US" sz="2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568311EA-A19F-4893-8D92-E5A5F4F506A5}"/>
                </a:ext>
              </a:extLst>
            </p:cNvPr>
            <p:cNvSpPr txBox="1"/>
            <p:nvPr/>
          </p:nvSpPr>
          <p:spPr>
            <a:xfrm>
              <a:off x="9047386" y="3439478"/>
              <a:ext cx="1835068" cy="81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OMMT</a:t>
              </a:r>
              <a:endParaRPr lang="zh-CN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8A2E94A-BC17-4ED7-BA42-6905D79976CD}"/>
              </a:ext>
            </a:extLst>
          </p:cNvPr>
          <p:cNvGrpSpPr/>
          <p:nvPr/>
        </p:nvGrpSpPr>
        <p:grpSpPr>
          <a:xfrm>
            <a:off x="3232388" y="3406922"/>
            <a:ext cx="3527628" cy="3414799"/>
            <a:chOff x="3322435" y="3313342"/>
            <a:chExt cx="3527628" cy="3414799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8F22D5E7-4050-4461-A109-5A55F0961DB7}"/>
                </a:ext>
              </a:extLst>
            </p:cNvPr>
            <p:cNvGrpSpPr/>
            <p:nvPr/>
          </p:nvGrpSpPr>
          <p:grpSpPr>
            <a:xfrm>
              <a:off x="3401836" y="3610131"/>
              <a:ext cx="3448227" cy="3118010"/>
              <a:chOff x="3401836" y="3610131"/>
              <a:chExt cx="3448227" cy="3118010"/>
            </a:xfrm>
          </p:grpSpPr>
          <p:pic>
            <p:nvPicPr>
              <p:cNvPr id="5" name="图片 4" descr="社交网络的手机截图&#10;&#10;低可信度描述已自动生成">
                <a:extLst>
                  <a:ext uri="{FF2B5EF4-FFF2-40B4-BE49-F238E27FC236}">
                    <a16:creationId xmlns:a16="http://schemas.microsoft.com/office/drawing/2014/main" id="{720056A1-D611-4884-B111-92C9CAB7F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1836" y="3610131"/>
                <a:ext cx="3448227" cy="3118010"/>
              </a:xfrm>
              <a:prstGeom prst="rect">
                <a:avLst/>
              </a:prstGeom>
            </p:spPr>
          </p:pic>
          <p:cxnSp>
            <p:nvCxnSpPr>
              <p:cNvPr id="7" name="直接箭头连接符 6">
                <a:extLst>
                  <a:ext uri="{FF2B5EF4-FFF2-40B4-BE49-F238E27FC236}">
                    <a16:creationId xmlns:a16="http://schemas.microsoft.com/office/drawing/2014/main" id="{FFBA55BF-2408-46C5-953D-CA13EA1E55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83302" y="5020106"/>
                <a:ext cx="1783765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C966318-573C-423A-B53C-A8A987F7B94A}"/>
                  </a:ext>
                </a:extLst>
              </p:cNvPr>
              <p:cNvSpPr txBox="1"/>
              <p:nvPr/>
            </p:nvSpPr>
            <p:spPr>
              <a:xfrm>
                <a:off x="4525209" y="5093982"/>
                <a:ext cx="12014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1.298m</a:t>
                </a:r>
                <a:endParaRPr lang="zh-CN" altLang="en-US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47F0ACF8-8C1C-44C4-8FD1-34F5B9151CAE}"/>
                </a:ext>
              </a:extLst>
            </p:cNvPr>
            <p:cNvCxnSpPr/>
            <p:nvPr/>
          </p:nvCxnSpPr>
          <p:spPr>
            <a:xfrm flipV="1">
              <a:off x="4295963" y="3632433"/>
              <a:ext cx="563116" cy="198873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1EAD5CE6-F2D7-44A0-9E2B-D69FB1A0E40E}"/>
                </a:ext>
              </a:extLst>
            </p:cNvPr>
            <p:cNvSpPr txBox="1"/>
            <p:nvPr/>
          </p:nvSpPr>
          <p:spPr>
            <a:xfrm rot="20383323">
              <a:off x="3873705" y="3313342"/>
              <a:ext cx="120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0.4m</a:t>
              </a:r>
              <a:endParaRPr lang="zh-CN" alt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61F7D5AD-FE4C-4457-8F97-7062AD07442E}"/>
                </a:ext>
              </a:extLst>
            </p:cNvPr>
            <p:cNvCxnSpPr/>
            <p:nvPr/>
          </p:nvCxnSpPr>
          <p:spPr>
            <a:xfrm>
              <a:off x="3767172" y="4411879"/>
              <a:ext cx="0" cy="107694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2F7F0DDB-B1DE-48CC-AC0A-90CC09925A3A}"/>
                </a:ext>
              </a:extLst>
            </p:cNvPr>
            <p:cNvSpPr txBox="1"/>
            <p:nvPr/>
          </p:nvSpPr>
          <p:spPr>
            <a:xfrm rot="5400000">
              <a:off x="2921750" y="4685914"/>
              <a:ext cx="120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0.7968m</a:t>
              </a:r>
              <a:endParaRPr lang="zh-CN" alt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18309580-1769-4577-AB92-481597338B22}"/>
              </a:ext>
            </a:extLst>
          </p:cNvPr>
          <p:cNvGrpSpPr/>
          <p:nvPr/>
        </p:nvGrpSpPr>
        <p:grpSpPr>
          <a:xfrm>
            <a:off x="8352917" y="1214756"/>
            <a:ext cx="3774532" cy="5590079"/>
            <a:chOff x="8298098" y="1170269"/>
            <a:chExt cx="3774532" cy="5590079"/>
          </a:xfrm>
        </p:grpSpPr>
        <p:grpSp>
          <p:nvGrpSpPr>
            <p:cNvPr id="232" name="组合 231">
              <a:extLst>
                <a:ext uri="{FF2B5EF4-FFF2-40B4-BE49-F238E27FC236}">
                  <a16:creationId xmlns:a16="http://schemas.microsoft.com/office/drawing/2014/main" id="{128E7305-3822-4F21-BA28-E57C99D7C93C}"/>
                </a:ext>
              </a:extLst>
            </p:cNvPr>
            <p:cNvGrpSpPr/>
            <p:nvPr/>
          </p:nvGrpSpPr>
          <p:grpSpPr>
            <a:xfrm rot="10800000">
              <a:off x="8298098" y="1170269"/>
              <a:ext cx="3774532" cy="5590079"/>
              <a:chOff x="3953144" y="698253"/>
              <a:chExt cx="4036795" cy="5858542"/>
            </a:xfrm>
          </p:grpSpPr>
          <p:grpSp>
            <p:nvGrpSpPr>
              <p:cNvPr id="225" name="组合 224">
                <a:extLst>
                  <a:ext uri="{FF2B5EF4-FFF2-40B4-BE49-F238E27FC236}">
                    <a16:creationId xmlns:a16="http://schemas.microsoft.com/office/drawing/2014/main" id="{FD9A2F3D-10D9-49E2-96C5-DEF000157F39}"/>
                  </a:ext>
                </a:extLst>
              </p:cNvPr>
              <p:cNvGrpSpPr/>
              <p:nvPr/>
            </p:nvGrpSpPr>
            <p:grpSpPr>
              <a:xfrm>
                <a:off x="3953144" y="698253"/>
                <a:ext cx="4036795" cy="5858542"/>
                <a:chOff x="3953144" y="698253"/>
                <a:chExt cx="4036795" cy="5858542"/>
              </a:xfrm>
            </p:grpSpPr>
            <p:grpSp>
              <p:nvGrpSpPr>
                <p:cNvPr id="218" name="组合 217">
                  <a:extLst>
                    <a:ext uri="{FF2B5EF4-FFF2-40B4-BE49-F238E27FC236}">
                      <a16:creationId xmlns:a16="http://schemas.microsoft.com/office/drawing/2014/main" id="{7F45AE99-F678-4916-969F-B79BD80811A5}"/>
                    </a:ext>
                  </a:extLst>
                </p:cNvPr>
                <p:cNvGrpSpPr/>
                <p:nvPr/>
              </p:nvGrpSpPr>
              <p:grpSpPr>
                <a:xfrm>
                  <a:off x="3953144" y="698253"/>
                  <a:ext cx="3957471" cy="5858542"/>
                  <a:chOff x="4665526" y="797442"/>
                  <a:chExt cx="3957471" cy="5858542"/>
                </a:xfrm>
              </p:grpSpPr>
              <p:sp>
                <p:nvSpPr>
                  <p:cNvPr id="178" name="矩形 177">
                    <a:extLst>
                      <a:ext uri="{FF2B5EF4-FFF2-40B4-BE49-F238E27FC236}">
                        <a16:creationId xmlns:a16="http://schemas.microsoft.com/office/drawing/2014/main" id="{986203AE-116F-4E96-A23C-FA5147BA54A3}"/>
                      </a:ext>
                    </a:extLst>
                  </p:cNvPr>
                  <p:cNvSpPr/>
                  <p:nvPr/>
                </p:nvSpPr>
                <p:spPr>
                  <a:xfrm>
                    <a:off x="6218938" y="892116"/>
                    <a:ext cx="161884" cy="350517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grpSp>
                <p:nvGrpSpPr>
                  <p:cNvPr id="147" name="组合 146">
                    <a:extLst>
                      <a:ext uri="{FF2B5EF4-FFF2-40B4-BE49-F238E27FC236}">
                        <a16:creationId xmlns:a16="http://schemas.microsoft.com/office/drawing/2014/main" id="{A94C038F-2245-4FE6-8B87-A43066F1E00D}"/>
                      </a:ext>
                    </a:extLst>
                  </p:cNvPr>
                  <p:cNvGrpSpPr/>
                  <p:nvPr/>
                </p:nvGrpSpPr>
                <p:grpSpPr>
                  <a:xfrm>
                    <a:off x="4678326" y="914403"/>
                    <a:ext cx="1499190" cy="5741581"/>
                    <a:chOff x="4678326" y="457200"/>
                    <a:chExt cx="1499190" cy="5741581"/>
                  </a:xfrm>
                </p:grpSpPr>
                <p:sp>
                  <p:nvSpPr>
                    <p:cNvPr id="145" name="矩形 144">
                      <a:extLst>
                        <a:ext uri="{FF2B5EF4-FFF2-40B4-BE49-F238E27FC236}">
                          <a16:creationId xmlns:a16="http://schemas.microsoft.com/office/drawing/2014/main" id="{678B8861-73FE-4040-B573-79F5803848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62618" y="1029845"/>
                      <a:ext cx="138223" cy="4593265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grpSp>
                  <p:nvGrpSpPr>
                    <p:cNvPr id="144" name="组合 143">
                      <a:extLst>
                        <a:ext uri="{FF2B5EF4-FFF2-40B4-BE49-F238E27FC236}">
                          <a16:creationId xmlns:a16="http://schemas.microsoft.com/office/drawing/2014/main" id="{40682C51-7CD3-4B57-A9C8-F5A303B777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91653" y="1425510"/>
                      <a:ext cx="873055" cy="4557601"/>
                      <a:chOff x="4991653" y="1425510"/>
                      <a:chExt cx="873055" cy="4557601"/>
                    </a:xfrm>
                  </p:grpSpPr>
                  <p:grpSp>
                    <p:nvGrpSpPr>
                      <p:cNvPr id="134" name="组合 133">
                        <a:extLst>
                          <a:ext uri="{FF2B5EF4-FFF2-40B4-BE49-F238E27FC236}">
                            <a16:creationId xmlns:a16="http://schemas.microsoft.com/office/drawing/2014/main" id="{A0F11B67-3EBF-47E6-808D-EFF64E4537A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082363" y="5263111"/>
                        <a:ext cx="720000" cy="720000"/>
                        <a:chOff x="5124893" y="3083442"/>
                        <a:chExt cx="720000" cy="720000"/>
                      </a:xfrm>
                    </p:grpSpPr>
                    <p:sp>
                      <p:nvSpPr>
                        <p:cNvPr id="132" name="流程图: 接点 131">
                          <a:extLst>
                            <a:ext uri="{FF2B5EF4-FFF2-40B4-BE49-F238E27FC236}">
                              <a16:creationId xmlns:a16="http://schemas.microsoft.com/office/drawing/2014/main" id="{46B30BAD-2E01-4493-BF40-B97594138B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24893" y="3083442"/>
                          <a:ext cx="720000" cy="720000"/>
                        </a:xfrm>
                        <a:prstGeom prst="flowChartConnector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sp>
                      <p:nvSpPr>
                        <p:cNvPr id="133" name="文本框 132">
                          <a:extLst>
                            <a:ext uri="{FF2B5EF4-FFF2-40B4-BE49-F238E27FC236}">
                              <a16:creationId xmlns:a16="http://schemas.microsoft.com/office/drawing/2014/main" id="{55770FDF-EE8F-46CD-BF53-C09E6CC7B3E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 rot="10800000">
                          <a:off x="5124893" y="3289553"/>
                          <a:ext cx="720000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OMC</a:t>
                          </a:r>
                          <a:endParaRPr lang="zh-CN" altLang="en-US" sz="1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37" name="组合 136">
                        <a:extLst>
                          <a:ext uri="{FF2B5EF4-FFF2-40B4-BE49-F238E27FC236}">
                            <a16:creationId xmlns:a16="http://schemas.microsoft.com/office/drawing/2014/main" id="{88C608B2-AC0D-448E-A6A8-E760E9CC9B3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991653" y="4082994"/>
                        <a:ext cx="873055" cy="540000"/>
                        <a:chOff x="4731532" y="1350333"/>
                        <a:chExt cx="873055" cy="540000"/>
                      </a:xfrm>
                    </p:grpSpPr>
                    <p:sp>
                      <p:nvSpPr>
                        <p:cNvPr id="135" name="流程图: 接点 134">
                          <a:extLst>
                            <a:ext uri="{FF2B5EF4-FFF2-40B4-BE49-F238E27FC236}">
                              <a16:creationId xmlns:a16="http://schemas.microsoft.com/office/drawing/2014/main" id="{83C96CBC-3B89-4BA9-A1CB-4F7BA2BF149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01609" y="1350333"/>
                          <a:ext cx="540000" cy="540000"/>
                        </a:xfrm>
                        <a:prstGeom prst="flowChartConnector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sp>
                      <p:nvSpPr>
                        <p:cNvPr id="136" name="文本框 135">
                          <a:extLst>
                            <a:ext uri="{FF2B5EF4-FFF2-40B4-BE49-F238E27FC236}">
                              <a16:creationId xmlns:a16="http://schemas.microsoft.com/office/drawing/2014/main" id="{EBB3704E-FA5A-4EDB-A966-871AB6C5A47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 rot="10800000">
                          <a:off x="4731532" y="1458289"/>
                          <a:ext cx="873055" cy="32255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OMMT</a:t>
                          </a:r>
                          <a:endParaRPr lang="zh-CN" altLang="en-US" sz="1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38" name="组合 137">
                        <a:extLst>
                          <a:ext uri="{FF2B5EF4-FFF2-40B4-BE49-F238E27FC236}">
                            <a16:creationId xmlns:a16="http://schemas.microsoft.com/office/drawing/2014/main" id="{60FE646D-2A23-4BB4-B8CB-1B58E7B6ACC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082363" y="2633346"/>
                        <a:ext cx="720000" cy="720000"/>
                        <a:chOff x="5124893" y="2360417"/>
                        <a:chExt cx="720000" cy="720000"/>
                      </a:xfrm>
                    </p:grpSpPr>
                    <p:sp>
                      <p:nvSpPr>
                        <p:cNvPr id="139" name="流程图: 接点 138">
                          <a:extLst>
                            <a:ext uri="{FF2B5EF4-FFF2-40B4-BE49-F238E27FC236}">
                              <a16:creationId xmlns:a16="http://schemas.microsoft.com/office/drawing/2014/main" id="{790AC965-F65B-4BA4-8235-C5204A9295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24893" y="2360417"/>
                          <a:ext cx="720000" cy="720000"/>
                        </a:xfrm>
                        <a:prstGeom prst="flowChartConnector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sp>
                      <p:nvSpPr>
                        <p:cNvPr id="140" name="文本框 139">
                          <a:extLst>
                            <a:ext uri="{FF2B5EF4-FFF2-40B4-BE49-F238E27FC236}">
                              <a16:creationId xmlns:a16="http://schemas.microsoft.com/office/drawing/2014/main" id="{F2A909A3-3ED7-40AF-8C2F-2422935732F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 rot="10800000">
                          <a:off x="5124893" y="2566537"/>
                          <a:ext cx="720000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SRM</a:t>
                          </a:r>
                          <a:endParaRPr lang="zh-CN" altLang="en-US" sz="1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41" name="组合 140">
                        <a:extLst>
                          <a:ext uri="{FF2B5EF4-FFF2-40B4-BE49-F238E27FC236}">
                            <a16:creationId xmlns:a16="http://schemas.microsoft.com/office/drawing/2014/main" id="{95FACF85-7644-4D3A-B8C3-E72151D538F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082363" y="1425510"/>
                        <a:ext cx="720000" cy="720000"/>
                        <a:chOff x="5124893" y="2126503"/>
                        <a:chExt cx="720000" cy="720000"/>
                      </a:xfrm>
                    </p:grpSpPr>
                    <p:sp>
                      <p:nvSpPr>
                        <p:cNvPr id="142" name="流程图: 接点 141">
                          <a:extLst>
                            <a:ext uri="{FF2B5EF4-FFF2-40B4-BE49-F238E27FC236}">
                              <a16:creationId xmlns:a16="http://schemas.microsoft.com/office/drawing/2014/main" id="{111261E2-12DF-42A4-B38C-59200A5547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24893" y="2126503"/>
                          <a:ext cx="720000" cy="720000"/>
                        </a:xfrm>
                        <a:prstGeom prst="flowChartConnector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 dirty="0"/>
                        </a:p>
                      </p:txBody>
                    </p:sp>
                    <p:sp>
                      <p:nvSpPr>
                        <p:cNvPr id="143" name="文本框 142">
                          <a:extLst>
                            <a:ext uri="{FF2B5EF4-FFF2-40B4-BE49-F238E27FC236}">
                              <a16:creationId xmlns:a16="http://schemas.microsoft.com/office/drawing/2014/main" id="{CB59F595-9087-4571-8573-6E141EB496E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 rot="10800000">
                          <a:off x="5124893" y="2332614"/>
                          <a:ext cx="720000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SRM</a:t>
                          </a:r>
                          <a:endParaRPr lang="zh-CN" altLang="en-US" sz="1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46" name="矩形 145">
                      <a:extLst>
                        <a:ext uri="{FF2B5EF4-FFF2-40B4-BE49-F238E27FC236}">
                          <a16:creationId xmlns:a16="http://schemas.microsoft.com/office/drawing/2014/main" id="{952CA700-D3CE-4872-8C45-5EB14A9733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78326" y="457200"/>
                      <a:ext cx="1499190" cy="5741581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148" name="流程图: 接点 147">
                    <a:extLst>
                      <a:ext uri="{FF2B5EF4-FFF2-40B4-BE49-F238E27FC236}">
                        <a16:creationId xmlns:a16="http://schemas.microsoft.com/office/drawing/2014/main" id="{02FF1AC2-8FDF-49A1-8616-802991738111}"/>
                      </a:ext>
                    </a:extLst>
                  </p:cNvPr>
                  <p:cNvSpPr/>
                  <p:nvPr/>
                </p:nvSpPr>
                <p:spPr>
                  <a:xfrm>
                    <a:off x="5957758" y="4334025"/>
                    <a:ext cx="720000" cy="720000"/>
                  </a:xfrm>
                  <a:prstGeom prst="flowChartConnector">
                    <a:avLst/>
                  </a:prstGeom>
                  <a:solidFill>
                    <a:srgbClr val="0070C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1" name="矩形 150">
                    <a:extLst>
                      <a:ext uri="{FF2B5EF4-FFF2-40B4-BE49-F238E27FC236}">
                        <a16:creationId xmlns:a16="http://schemas.microsoft.com/office/drawing/2014/main" id="{289152B7-DF24-4168-8677-799E508E65E9}"/>
                      </a:ext>
                    </a:extLst>
                  </p:cNvPr>
                  <p:cNvSpPr/>
                  <p:nvPr/>
                </p:nvSpPr>
                <p:spPr>
                  <a:xfrm>
                    <a:off x="6051332" y="4172817"/>
                    <a:ext cx="144000" cy="144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4" name="矩形 153">
                    <a:extLst>
                      <a:ext uri="{FF2B5EF4-FFF2-40B4-BE49-F238E27FC236}">
                        <a16:creationId xmlns:a16="http://schemas.microsoft.com/office/drawing/2014/main" id="{CC791430-D9DC-4B68-9EE5-727F9E0D4953}"/>
                      </a:ext>
                    </a:extLst>
                  </p:cNvPr>
                  <p:cNvSpPr/>
                  <p:nvPr/>
                </p:nvSpPr>
                <p:spPr>
                  <a:xfrm>
                    <a:off x="6033498" y="5389364"/>
                    <a:ext cx="144000" cy="144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7" name="文本框 156">
                    <a:extLst>
                      <a:ext uri="{FF2B5EF4-FFF2-40B4-BE49-F238E27FC236}">
                        <a16:creationId xmlns:a16="http://schemas.microsoft.com/office/drawing/2014/main" id="{8CBAC51F-D4B3-4E19-953F-A0839D3842D9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5205224" y="4440326"/>
                    <a:ext cx="1083825" cy="3225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3.1m</a:t>
                    </a:r>
                    <a:endParaRPr lang="zh-CN" altLang="en-US" sz="14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0" name="文本框 159">
                    <a:extLst>
                      <a:ext uri="{FF2B5EF4-FFF2-40B4-BE49-F238E27FC236}">
                        <a16:creationId xmlns:a16="http://schemas.microsoft.com/office/drawing/2014/main" id="{EB6C6E9F-63A1-40BD-AA3A-A5C5BAB615D9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4665526" y="4615495"/>
                    <a:ext cx="798117" cy="3225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0.299m</a:t>
                    </a:r>
                    <a:endParaRPr lang="zh-CN" altLang="en-US" sz="14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cxnSp>
                <p:nvCxnSpPr>
                  <p:cNvPr id="163" name="直接箭头连接符 162">
                    <a:extLst>
                      <a:ext uri="{FF2B5EF4-FFF2-40B4-BE49-F238E27FC236}">
                        <a16:creationId xmlns:a16="http://schemas.microsoft.com/office/drawing/2014/main" id="{CE219AB6-2991-476A-A96B-ED66EABE93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5704500" y="5086473"/>
                    <a:ext cx="480633" cy="0"/>
                  </a:xfrm>
                  <a:prstGeom prst="straightConnector1">
                    <a:avLst/>
                  </a:prstGeom>
                  <a:ln w="12700">
                    <a:solidFill>
                      <a:srgbClr val="FF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文本框 170">
                    <a:extLst>
                      <a:ext uri="{FF2B5EF4-FFF2-40B4-BE49-F238E27FC236}">
                        <a16:creationId xmlns:a16="http://schemas.microsoft.com/office/drawing/2014/main" id="{C1ED6F3C-E043-4B39-A87C-B07E408BFF4B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5472270" y="5045457"/>
                    <a:ext cx="87305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2.2m</a:t>
                    </a:r>
                    <a:endParaRPr lang="zh-CN" altLang="en-US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6" name="矩形 175">
                    <a:extLst>
                      <a:ext uri="{FF2B5EF4-FFF2-40B4-BE49-F238E27FC236}">
                        <a16:creationId xmlns:a16="http://schemas.microsoft.com/office/drawing/2014/main" id="{9F257DBE-37F9-438E-80BA-3D134CC16F92}"/>
                      </a:ext>
                    </a:extLst>
                  </p:cNvPr>
                  <p:cNvSpPr/>
                  <p:nvPr/>
                </p:nvSpPr>
                <p:spPr>
                  <a:xfrm>
                    <a:off x="8187062" y="797442"/>
                    <a:ext cx="435935" cy="5858542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9" name="文本框 178">
                    <a:extLst>
                      <a:ext uri="{FF2B5EF4-FFF2-40B4-BE49-F238E27FC236}">
                        <a16:creationId xmlns:a16="http://schemas.microsoft.com/office/drawing/2014/main" id="{F6292C16-E2DC-49E6-B739-116C1F6DF8F1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5800302" y="4518295"/>
                    <a:ext cx="851579" cy="3548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600" b="1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SQB1</a:t>
                    </a:r>
                    <a:endParaRPr lang="zh-CN" altLang="en-US" sz="1600" b="1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cxnSp>
                <p:nvCxnSpPr>
                  <p:cNvPr id="181" name="直接箭头连接符 180">
                    <a:extLst>
                      <a:ext uri="{FF2B5EF4-FFF2-40B4-BE49-F238E27FC236}">
                        <a16:creationId xmlns:a16="http://schemas.microsoft.com/office/drawing/2014/main" id="{924F080A-21B3-4BC2-8C8A-C802637777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6177516" y="5092390"/>
                    <a:ext cx="2006704" cy="1"/>
                  </a:xfrm>
                  <a:prstGeom prst="straightConnector1">
                    <a:avLst/>
                  </a:prstGeom>
                  <a:ln w="12700">
                    <a:solidFill>
                      <a:srgbClr val="FF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2" name="文本框 181">
                    <a:extLst>
                      <a:ext uri="{FF2B5EF4-FFF2-40B4-BE49-F238E27FC236}">
                        <a16:creationId xmlns:a16="http://schemas.microsoft.com/office/drawing/2014/main" id="{64357DAF-EC1C-44D1-A8E3-5DBD93E949A9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6822536" y="5041011"/>
                    <a:ext cx="110849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3.4m</a:t>
                    </a:r>
                    <a:endParaRPr lang="zh-CN" altLang="en-US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cxnSp>
                <p:nvCxnSpPr>
                  <p:cNvPr id="184" name="直接箭头连接符 183">
                    <a:extLst>
                      <a:ext uri="{FF2B5EF4-FFF2-40B4-BE49-F238E27FC236}">
                        <a16:creationId xmlns:a16="http://schemas.microsoft.com/office/drawing/2014/main" id="{7D0F71C7-37E5-4F1A-B77E-6992A5434A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60920" y="4694429"/>
                    <a:ext cx="1533759" cy="5544"/>
                  </a:xfrm>
                  <a:prstGeom prst="straightConnector1">
                    <a:avLst/>
                  </a:prstGeom>
                  <a:ln w="12700">
                    <a:solidFill>
                      <a:srgbClr val="FF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直接连接符 189">
                    <a:extLst>
                      <a:ext uri="{FF2B5EF4-FFF2-40B4-BE49-F238E27FC236}">
                        <a16:creationId xmlns:a16="http://schemas.microsoft.com/office/drawing/2014/main" id="{63402F3F-0D77-4CDC-A09F-C22C39E5E7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>
                    <a:off x="5701730" y="3946046"/>
                    <a:ext cx="0" cy="1155128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直接连接符 191">
                    <a:extLst>
                      <a:ext uri="{FF2B5EF4-FFF2-40B4-BE49-F238E27FC236}">
                        <a16:creationId xmlns:a16="http://schemas.microsoft.com/office/drawing/2014/main" id="{2631E627-85B0-4715-873D-24571C6D43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5954332" y="3974164"/>
                    <a:ext cx="3426" cy="896357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直接箭头连接符 149">
                    <a:extLst>
                      <a:ext uri="{FF2B5EF4-FFF2-40B4-BE49-F238E27FC236}">
                        <a16:creationId xmlns:a16="http://schemas.microsoft.com/office/drawing/2014/main" id="{05DE1300-9986-483A-A3E3-0DCD7ABE46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V="1">
                    <a:off x="5406612" y="4697552"/>
                    <a:ext cx="950027" cy="1191"/>
                  </a:xfrm>
                  <a:prstGeom prst="straightConnector1">
                    <a:avLst/>
                  </a:prstGeom>
                  <a:ln w="12700">
                    <a:solidFill>
                      <a:srgbClr val="FF0000"/>
                    </a:solidFill>
                    <a:miter lim="800000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直接箭头连接符 202">
                    <a:extLst>
                      <a:ext uri="{FF2B5EF4-FFF2-40B4-BE49-F238E27FC236}">
                        <a16:creationId xmlns:a16="http://schemas.microsoft.com/office/drawing/2014/main" id="{07682A10-2CAB-4028-B2E9-204B423D62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5703798" y="3974163"/>
                    <a:ext cx="250332" cy="1"/>
                  </a:xfrm>
                  <a:prstGeom prst="straightConnector1">
                    <a:avLst/>
                  </a:prstGeom>
                  <a:ln w="12700">
                    <a:solidFill>
                      <a:srgbClr val="FF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8" name="文本框 207">
                    <a:extLst>
                      <a:ext uri="{FF2B5EF4-FFF2-40B4-BE49-F238E27FC236}">
                        <a16:creationId xmlns:a16="http://schemas.microsoft.com/office/drawing/2014/main" id="{EFF1A8E6-D503-4A55-8020-D01DB1419095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5123256" y="3642666"/>
                    <a:ext cx="1336288" cy="3870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1.582m</a:t>
                    </a:r>
                    <a:endParaRPr lang="zh-CN" altLang="en-US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7" name="文本框 216">
                    <a:extLst>
                      <a:ext uri="{FF2B5EF4-FFF2-40B4-BE49-F238E27FC236}">
                        <a16:creationId xmlns:a16="http://schemas.microsoft.com/office/drawing/2014/main" id="{CD200610-CFB7-4200-B0C6-8AB5E203FF8A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6702362" y="4349977"/>
                    <a:ext cx="1336288" cy="3870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2.338m</a:t>
                    </a:r>
                    <a:endParaRPr lang="zh-CN" altLang="en-US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77" name="文本框 176">
                  <a:extLst>
                    <a:ext uri="{FF2B5EF4-FFF2-40B4-BE49-F238E27FC236}">
                      <a16:creationId xmlns:a16="http://schemas.microsoft.com/office/drawing/2014/main" id="{BE1C7F33-FD08-41E6-965E-C84DB5BA66D9}"/>
                    </a:ext>
                  </a:extLst>
                </p:cNvPr>
                <p:cNvSpPr txBox="1"/>
                <p:nvPr/>
              </p:nvSpPr>
              <p:spPr>
                <a:xfrm>
                  <a:off x="7374386" y="2148260"/>
                  <a:ext cx="615553" cy="2551941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en-US" altLang="zh-CN" sz="28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Wall</a:t>
                  </a:r>
                  <a:endParaRPr lang="zh-CN" altLang="en-US" sz="28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27" name="直接箭头连接符 226">
                <a:extLst>
                  <a:ext uri="{FF2B5EF4-FFF2-40B4-BE49-F238E27FC236}">
                    <a16:creationId xmlns:a16="http://schemas.microsoft.com/office/drawing/2014/main" id="{2F3C7D94-6A3A-49A1-9D1B-922FD6E070D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6141440" y="2025479"/>
                <a:ext cx="977934" cy="757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直接箭头连接符 228">
                <a:extLst>
                  <a:ext uri="{FF2B5EF4-FFF2-40B4-BE49-F238E27FC236}">
                    <a16:creationId xmlns:a16="http://schemas.microsoft.com/office/drawing/2014/main" id="{05958263-3A6E-4E75-82EC-F89A5A433F7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437760" y="1309610"/>
                <a:ext cx="0" cy="118166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文本框 229">
                <a:extLst>
                  <a:ext uri="{FF2B5EF4-FFF2-40B4-BE49-F238E27FC236}">
                    <a16:creationId xmlns:a16="http://schemas.microsoft.com/office/drawing/2014/main" id="{15058BED-86E1-4E64-9A93-F15AA8F2D54A}"/>
                  </a:ext>
                </a:extLst>
              </p:cNvPr>
              <p:cNvSpPr txBox="1"/>
              <p:nvPr/>
            </p:nvSpPr>
            <p:spPr>
              <a:xfrm rot="10800000">
                <a:off x="6966556" y="1638870"/>
                <a:ext cx="342994" cy="387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endParaRPr lang="zh-CN" alt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1" name="文本框 230">
                <a:extLst>
                  <a:ext uri="{FF2B5EF4-FFF2-40B4-BE49-F238E27FC236}">
                    <a16:creationId xmlns:a16="http://schemas.microsoft.com/office/drawing/2014/main" id="{7136241F-3362-48BA-B164-5087D87BAC0D}"/>
                  </a:ext>
                </a:extLst>
              </p:cNvPr>
              <p:cNvSpPr txBox="1"/>
              <p:nvPr/>
            </p:nvSpPr>
            <p:spPr>
              <a:xfrm rot="10800000">
                <a:off x="6459383" y="1074743"/>
                <a:ext cx="342994" cy="387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endParaRPr lang="zh-CN" alt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187D1171-AB68-48F5-AA57-2B11C2A5B7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01963" y="2926026"/>
              <a:ext cx="857802" cy="11062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FCD4B844-81D5-434A-BBFB-D52F7C2CBC35}"/>
                </a:ext>
              </a:extLst>
            </p:cNvPr>
            <p:cNvCxnSpPr>
              <a:cxnSpLocks/>
            </p:cNvCxnSpPr>
            <p:nvPr/>
          </p:nvCxnSpPr>
          <p:spPr>
            <a:xfrm>
              <a:off x="11374607" y="2889313"/>
              <a:ext cx="5083" cy="183739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685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927F660-4593-4B02-9CCA-8058CFDE370F}"/>
              </a:ext>
            </a:extLst>
          </p:cNvPr>
          <p:cNvSpPr txBox="1"/>
          <p:nvPr/>
        </p:nvSpPr>
        <p:spPr>
          <a:xfrm>
            <a:off x="0" y="5601695"/>
            <a:ext cx="4556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q-parameter:    -1+i*0.53 [m]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  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Wt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=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Ws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=0.9047mm    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Rc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=1.2809*10^3 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                       0mm (OMC PBS1)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Waist:   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Wt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=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Ws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=0.42mm    1m (OMC PBS1) </a:t>
            </a:r>
          </a:p>
        </p:txBody>
      </p:sp>
      <p:pic>
        <p:nvPicPr>
          <p:cNvPr id="99" name="图片 98" descr="图片包含 徽标&#10;&#10;描述已自动生成">
            <a:extLst>
              <a:ext uri="{FF2B5EF4-FFF2-40B4-BE49-F238E27FC236}">
                <a16:creationId xmlns:a16="http://schemas.microsoft.com/office/drawing/2014/main" id="{B38E1770-5F86-4F9A-B2FA-298988972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1905000" cy="1885950"/>
          </a:xfrm>
          <a:prstGeom prst="rect">
            <a:avLst/>
          </a:prstGeom>
        </p:spPr>
      </p:pic>
      <p:pic>
        <p:nvPicPr>
          <p:cNvPr id="100" name="图片 99" descr="徽标, 公司名称&#10;&#10;描述已自动生成">
            <a:extLst>
              <a:ext uri="{FF2B5EF4-FFF2-40B4-BE49-F238E27FC236}">
                <a16:creationId xmlns:a16="http://schemas.microsoft.com/office/drawing/2014/main" id="{60170500-CED1-430C-9D9E-36522D597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844" y="0"/>
            <a:ext cx="2778156" cy="1396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8964BDF1-7F5D-4426-9368-619742CB5E90}"/>
                  </a:ext>
                </a:extLst>
              </p:cNvPr>
              <p:cNvSpPr txBox="1"/>
              <p:nvPr/>
            </p:nvSpPr>
            <p:spPr>
              <a:xfrm>
                <a:off x="5007935" y="68993"/>
                <a:ext cx="4625162" cy="1206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OMC FI:   </a:t>
                </a:r>
                <a:r>
                  <a:rPr kumimoji="0" lang="en-US" altLang="zh-CN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Wt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= 841.870*10^-3 mm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                 </a:t>
                </a:r>
                <a:r>
                  <a:rPr kumimoji="0" lang="en-US" altLang="zh-CN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Ws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= 839.896*10^-3 mm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OMC M1: Plane mirror, Diameter=1 inch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Incident angle: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𝟒𝟓</m:t>
                        </m:r>
                      </m:e>
                      <m:sup>
                        <m: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°</m:t>
                        </m:r>
                      </m:sup>
                    </m:sSup>
                  </m:oMath>
                </a14:m>
                <a:endParaRPr kumimoji="0" lang="zh-CN" alt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8964BDF1-7F5D-4426-9368-619742CB5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935" y="68993"/>
                <a:ext cx="4625162" cy="1206549"/>
              </a:xfrm>
              <a:prstGeom prst="rect">
                <a:avLst/>
              </a:prstGeom>
              <a:blipFill>
                <a:blip r:embed="rId5"/>
                <a:stretch>
                  <a:fillRect l="-1187" t="-2525" b="-70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组合 32">
            <a:extLst>
              <a:ext uri="{FF2B5EF4-FFF2-40B4-BE49-F238E27FC236}">
                <a16:creationId xmlns:a16="http://schemas.microsoft.com/office/drawing/2014/main" id="{538FB38A-EA6C-46D5-951F-104B39DD0377}"/>
              </a:ext>
            </a:extLst>
          </p:cNvPr>
          <p:cNvGrpSpPr/>
          <p:nvPr/>
        </p:nvGrpSpPr>
        <p:grpSpPr>
          <a:xfrm>
            <a:off x="4413099" y="1255665"/>
            <a:ext cx="7769885" cy="5588324"/>
            <a:chOff x="4413099" y="1255665"/>
            <a:chExt cx="7769885" cy="558832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DB13928-80FB-4E41-81F0-DBAA52793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099" y="1255665"/>
              <a:ext cx="7345496" cy="5436011"/>
            </a:xfrm>
            <a:prstGeom prst="rect">
              <a:avLst/>
            </a:prstGeom>
          </p:spPr>
        </p:pic>
        <p:pic>
          <p:nvPicPr>
            <p:cNvPr id="6" name="图片 5" descr="图片包含 物体, 标志, 装饰, 桌子&#10;&#10;描述已自动生成">
              <a:extLst>
                <a:ext uri="{FF2B5EF4-FFF2-40B4-BE49-F238E27FC236}">
                  <a16:creationId xmlns:a16="http://schemas.microsoft.com/office/drawing/2014/main" id="{36BC37B2-42C7-461F-B4F5-FD1FE1056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5032" y="4190354"/>
              <a:ext cx="2867952" cy="2653635"/>
            </a:xfrm>
            <a:prstGeom prst="rect">
              <a:avLst/>
            </a:prstGeom>
          </p:spPr>
        </p:pic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17730A60-AE5F-434A-B5D0-C6C66FEF1131}"/>
                </a:ext>
              </a:extLst>
            </p:cNvPr>
            <p:cNvCxnSpPr/>
            <p:nvPr/>
          </p:nvCxnSpPr>
          <p:spPr>
            <a:xfrm>
              <a:off x="5791329" y="2008269"/>
              <a:ext cx="13889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箭头连接符 76">
              <a:extLst>
                <a:ext uri="{FF2B5EF4-FFF2-40B4-BE49-F238E27FC236}">
                  <a16:creationId xmlns:a16="http://schemas.microsoft.com/office/drawing/2014/main" id="{50EAFA58-39BB-4386-9214-8F4DCABDD3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8966" y="2008269"/>
              <a:ext cx="13117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05DE687D-3939-4EA1-9CAA-BC0F2A2BC240}"/>
                </a:ext>
              </a:extLst>
            </p:cNvPr>
            <p:cNvSpPr txBox="1"/>
            <p:nvPr/>
          </p:nvSpPr>
          <p:spPr>
            <a:xfrm>
              <a:off x="5108702" y="1859808"/>
              <a:ext cx="7517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25.1mm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15" name="直接箭头连接符 114">
              <a:extLst>
                <a:ext uri="{FF2B5EF4-FFF2-40B4-BE49-F238E27FC236}">
                  <a16:creationId xmlns:a16="http://schemas.microsoft.com/office/drawing/2014/main" id="{D58ED3DF-203B-449C-B7AD-DB29AA3AA6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5661" y="2998073"/>
              <a:ext cx="13117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箭头连接符 116">
              <a:extLst>
                <a:ext uri="{FF2B5EF4-FFF2-40B4-BE49-F238E27FC236}">
                  <a16:creationId xmlns:a16="http://schemas.microsoft.com/office/drawing/2014/main" id="{9B5EABD2-88ED-49A0-A094-89BC59E8D072}"/>
                </a:ext>
              </a:extLst>
            </p:cNvPr>
            <p:cNvCxnSpPr>
              <a:cxnSpLocks/>
            </p:cNvCxnSpPr>
            <p:nvPr/>
          </p:nvCxnSpPr>
          <p:spPr>
            <a:xfrm>
              <a:off x="5864636" y="3000062"/>
              <a:ext cx="13117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1EE3E200-394C-4D44-BFC4-233ACFD89788}"/>
                </a:ext>
              </a:extLst>
            </p:cNvPr>
            <p:cNvSpPr txBox="1"/>
            <p:nvPr/>
          </p:nvSpPr>
          <p:spPr>
            <a:xfrm>
              <a:off x="5193380" y="2845742"/>
              <a:ext cx="7517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27mm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D55BD06-6A8F-4DAB-9321-5FF5A0C84469}"/>
              </a:ext>
            </a:extLst>
          </p:cNvPr>
          <p:cNvGrpSpPr/>
          <p:nvPr/>
        </p:nvGrpSpPr>
        <p:grpSpPr>
          <a:xfrm>
            <a:off x="111525" y="1796630"/>
            <a:ext cx="3685927" cy="3764330"/>
            <a:chOff x="111525" y="1796630"/>
            <a:chExt cx="3685927" cy="3764330"/>
          </a:xfrm>
        </p:grpSpPr>
        <p:grpSp>
          <p:nvGrpSpPr>
            <p:cNvPr id="253" name="组合 252">
              <a:extLst>
                <a:ext uri="{FF2B5EF4-FFF2-40B4-BE49-F238E27FC236}">
                  <a16:creationId xmlns:a16="http://schemas.microsoft.com/office/drawing/2014/main" id="{00EA0D96-AAB0-45C6-9983-B96F236D6708}"/>
                </a:ext>
              </a:extLst>
            </p:cNvPr>
            <p:cNvGrpSpPr/>
            <p:nvPr/>
          </p:nvGrpSpPr>
          <p:grpSpPr>
            <a:xfrm>
              <a:off x="111525" y="1796630"/>
              <a:ext cx="3685927" cy="3764330"/>
              <a:chOff x="111525" y="1796630"/>
              <a:chExt cx="3685927" cy="3764330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53E10D0-5EEA-4DD9-A162-0FD6EEA11568}"/>
                  </a:ext>
                </a:extLst>
              </p:cNvPr>
              <p:cNvSpPr txBox="1"/>
              <p:nvPr/>
            </p:nvSpPr>
            <p:spPr>
              <a:xfrm>
                <a:off x="116701" y="2492765"/>
                <a:ext cx="948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OMMT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3BEC9DF-B01F-44CB-98F3-BCC0967F88BF}"/>
                  </a:ext>
                </a:extLst>
              </p:cNvPr>
              <p:cNvSpPr txBox="1"/>
              <p:nvPr/>
            </p:nvSpPr>
            <p:spPr>
              <a:xfrm>
                <a:off x="111525" y="3894881"/>
                <a:ext cx="782708" cy="320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OMC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8236C613-5A72-4AED-BB09-69D90887C16C}"/>
                  </a:ext>
                </a:extLst>
              </p:cNvPr>
              <p:cNvGrpSpPr/>
              <p:nvPr/>
            </p:nvGrpSpPr>
            <p:grpSpPr>
              <a:xfrm>
                <a:off x="601001" y="2652758"/>
                <a:ext cx="1260000" cy="1260000"/>
                <a:chOff x="5040000" y="5040000"/>
                <a:chExt cx="1440000" cy="1440000"/>
              </a:xfrm>
            </p:grpSpPr>
            <p:sp>
              <p:nvSpPr>
                <p:cNvPr id="97" name="流程图: 接点 96">
                  <a:extLst>
                    <a:ext uri="{FF2B5EF4-FFF2-40B4-BE49-F238E27FC236}">
                      <a16:creationId xmlns:a16="http://schemas.microsoft.com/office/drawing/2014/main" id="{F5463665-9955-412E-A31B-6D4C063DC2D5}"/>
                    </a:ext>
                  </a:extLst>
                </p:cNvPr>
                <p:cNvSpPr/>
                <p:nvPr/>
              </p:nvSpPr>
              <p:spPr>
                <a:xfrm>
                  <a:off x="5040000" y="5040000"/>
                  <a:ext cx="1440000" cy="1440000"/>
                </a:xfrm>
                <a:prstGeom prst="flowChartConnector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8" name="流程图: 接点 97">
                  <a:extLst>
                    <a:ext uri="{FF2B5EF4-FFF2-40B4-BE49-F238E27FC236}">
                      <a16:creationId xmlns:a16="http://schemas.microsoft.com/office/drawing/2014/main" id="{9E9247FA-4C9D-4B3E-803C-FADD4D5AFFF2}"/>
                    </a:ext>
                  </a:extLst>
                </p:cNvPr>
                <p:cNvSpPr/>
                <p:nvPr/>
              </p:nvSpPr>
              <p:spPr>
                <a:xfrm>
                  <a:off x="5130000" y="5131636"/>
                  <a:ext cx="1260000" cy="1260000"/>
                </a:xfrm>
                <a:prstGeom prst="flowChartConnector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1CAB7925-5F9B-40A9-8926-7461BB8F249C}"/>
                  </a:ext>
                </a:extLst>
              </p:cNvPr>
              <p:cNvGrpSpPr/>
              <p:nvPr/>
            </p:nvGrpSpPr>
            <p:grpSpPr>
              <a:xfrm>
                <a:off x="2357452" y="2165902"/>
                <a:ext cx="1440000" cy="1440000"/>
                <a:chOff x="5106980" y="5119375"/>
                <a:chExt cx="1440000" cy="1440000"/>
              </a:xfrm>
            </p:grpSpPr>
            <p:sp>
              <p:nvSpPr>
                <p:cNvPr id="95" name="流程图: 接点 94">
                  <a:extLst>
                    <a:ext uri="{FF2B5EF4-FFF2-40B4-BE49-F238E27FC236}">
                      <a16:creationId xmlns:a16="http://schemas.microsoft.com/office/drawing/2014/main" id="{2CECCFC2-6243-4EC1-BAD2-2FBEC968CEF8}"/>
                    </a:ext>
                  </a:extLst>
                </p:cNvPr>
                <p:cNvSpPr/>
                <p:nvPr/>
              </p:nvSpPr>
              <p:spPr>
                <a:xfrm>
                  <a:off x="5106980" y="5119375"/>
                  <a:ext cx="1440000" cy="1440000"/>
                </a:xfrm>
                <a:prstGeom prst="flowChartConnector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6" name="流程图: 接点 95">
                  <a:extLst>
                    <a:ext uri="{FF2B5EF4-FFF2-40B4-BE49-F238E27FC236}">
                      <a16:creationId xmlns:a16="http://schemas.microsoft.com/office/drawing/2014/main" id="{E4629B6F-F1D3-4242-9FEF-66CE3B1446B0}"/>
                    </a:ext>
                  </a:extLst>
                </p:cNvPr>
                <p:cNvSpPr/>
                <p:nvPr/>
              </p:nvSpPr>
              <p:spPr>
                <a:xfrm>
                  <a:off x="5196980" y="5211011"/>
                  <a:ext cx="1260000" cy="1260000"/>
                </a:xfrm>
                <a:prstGeom prst="flowChartConnector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36BAE045-1582-4454-8195-442744AA34CC}"/>
                  </a:ext>
                </a:extLst>
              </p:cNvPr>
              <p:cNvGrpSpPr/>
              <p:nvPr/>
            </p:nvGrpSpPr>
            <p:grpSpPr>
              <a:xfrm>
                <a:off x="494878" y="4033594"/>
                <a:ext cx="1440000" cy="1440000"/>
                <a:chOff x="5040000" y="5040000"/>
                <a:chExt cx="1440000" cy="1440000"/>
              </a:xfrm>
            </p:grpSpPr>
            <p:sp>
              <p:nvSpPr>
                <p:cNvPr id="93" name="流程图: 接点 92">
                  <a:extLst>
                    <a:ext uri="{FF2B5EF4-FFF2-40B4-BE49-F238E27FC236}">
                      <a16:creationId xmlns:a16="http://schemas.microsoft.com/office/drawing/2014/main" id="{61AC2046-409B-4A8F-A5B7-F3D1D0F1C301}"/>
                    </a:ext>
                  </a:extLst>
                </p:cNvPr>
                <p:cNvSpPr/>
                <p:nvPr/>
              </p:nvSpPr>
              <p:spPr>
                <a:xfrm>
                  <a:off x="5040000" y="5040000"/>
                  <a:ext cx="1440000" cy="1440000"/>
                </a:xfrm>
                <a:prstGeom prst="flowChartConnector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4" name="流程图: 接点 93">
                  <a:extLst>
                    <a:ext uri="{FF2B5EF4-FFF2-40B4-BE49-F238E27FC236}">
                      <a16:creationId xmlns:a16="http://schemas.microsoft.com/office/drawing/2014/main" id="{8D0E3C53-2247-4243-ADFC-EE7B12F849C4}"/>
                    </a:ext>
                  </a:extLst>
                </p:cNvPr>
                <p:cNvSpPr/>
                <p:nvPr/>
              </p:nvSpPr>
              <p:spPr>
                <a:xfrm>
                  <a:off x="5130000" y="5131636"/>
                  <a:ext cx="1260000" cy="1260000"/>
                </a:xfrm>
                <a:prstGeom prst="flowChartConnector">
                  <a:avLst/>
                </a:prstGeom>
                <a:solidFill>
                  <a:schemeClr val="bg1"/>
                </a:solidFill>
                <a:ln w="25400">
                  <a:solidFill>
                    <a:srgbClr val="0000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13" name="图片 12" descr="图片包含 背景图案&#10;&#10;描述已自动生成">
                <a:extLst>
                  <a:ext uri="{FF2B5EF4-FFF2-40B4-BE49-F238E27FC236}">
                    <a16:creationId xmlns:a16="http://schemas.microsoft.com/office/drawing/2014/main" id="{3879486B-D5D5-4E74-8F34-EBC1FBA310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646743">
                <a:off x="1594950" y="4899696"/>
                <a:ext cx="44304" cy="120908"/>
              </a:xfrm>
              <a:prstGeom prst="rect">
                <a:avLst/>
              </a:prstGeom>
            </p:spPr>
          </p:pic>
          <p:pic>
            <p:nvPicPr>
              <p:cNvPr id="14" name="图片 13" descr="图片包含 背景图案&#10;&#10;描述已自动生成">
                <a:extLst>
                  <a:ext uri="{FF2B5EF4-FFF2-40B4-BE49-F238E27FC236}">
                    <a16:creationId xmlns:a16="http://schemas.microsoft.com/office/drawing/2014/main" id="{E52D8953-EBEA-49D9-AACD-FE9A91504B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032227" flipH="1">
                <a:off x="1594950" y="5100928"/>
                <a:ext cx="44304" cy="120908"/>
              </a:xfrm>
              <a:prstGeom prst="rect">
                <a:avLst/>
              </a:prstGeom>
            </p:spPr>
          </p:pic>
          <p:pic>
            <p:nvPicPr>
              <p:cNvPr id="16" name="图片 15" descr="图片包含 背景图案&#10;&#10;描述已自动生成">
                <a:extLst>
                  <a:ext uri="{FF2B5EF4-FFF2-40B4-BE49-F238E27FC236}">
                    <a16:creationId xmlns:a16="http://schemas.microsoft.com/office/drawing/2014/main" id="{DDE0766C-EF32-47A8-922D-9DC1F062E2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59671" flipH="1">
                <a:off x="1387814" y="5094345"/>
                <a:ext cx="44083" cy="127239"/>
              </a:xfrm>
              <a:prstGeom prst="rect">
                <a:avLst/>
              </a:prstGeom>
            </p:spPr>
          </p:pic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B9067A09-8577-4963-B0AD-537C31989D4C}"/>
                  </a:ext>
                </a:extLst>
              </p:cNvPr>
              <p:cNvCxnSpPr>
                <a:cxnSpLocks/>
                <a:stCxn id="37" idx="1"/>
                <a:endCxn id="16" idx="1"/>
              </p:cNvCxnSpPr>
              <p:nvPr/>
            </p:nvCxnSpPr>
            <p:spPr>
              <a:xfrm>
                <a:off x="1418946" y="4829903"/>
                <a:ext cx="3769" cy="3091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47B596D4-5A6F-47E4-8799-9B43936AAC82}"/>
                  </a:ext>
                </a:extLst>
              </p:cNvPr>
              <p:cNvCxnSpPr>
                <a:cxnSpLocks/>
                <a:endCxn id="13" idx="1"/>
              </p:cNvCxnSpPr>
              <p:nvPr/>
            </p:nvCxnSpPr>
            <p:spPr>
              <a:xfrm flipV="1">
                <a:off x="1422715" y="4980369"/>
                <a:ext cx="184135" cy="15870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621E4B19-CD8D-4033-8E10-D7D140CDED3F}"/>
                  </a:ext>
                </a:extLst>
              </p:cNvPr>
              <p:cNvCxnSpPr>
                <a:cxnSpLocks/>
                <a:stCxn id="13" idx="1"/>
                <a:endCxn id="14" idx="1"/>
              </p:cNvCxnSpPr>
              <p:nvPr/>
            </p:nvCxnSpPr>
            <p:spPr>
              <a:xfrm flipH="1">
                <a:off x="1602305" y="4980369"/>
                <a:ext cx="4545" cy="16312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35E4274D-52D3-4F49-ABA6-7B341215141C}"/>
                  </a:ext>
                </a:extLst>
              </p:cNvPr>
              <p:cNvCxnSpPr>
                <a:cxnSpLocks/>
                <a:stCxn id="14" idx="1"/>
                <a:endCxn id="15" idx="1"/>
              </p:cNvCxnSpPr>
              <p:nvPr/>
            </p:nvCxnSpPr>
            <p:spPr>
              <a:xfrm flipH="1" flipV="1">
                <a:off x="1422716" y="4979046"/>
                <a:ext cx="179589" cy="16444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9F1F6BCA-F6DA-4829-877B-E80DD5643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3556" y="4871893"/>
                <a:ext cx="8422" cy="6890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250D5CDC-B348-4C5D-978D-4CF799FB82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9622" y="5176860"/>
                <a:ext cx="3093" cy="9204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图片 22" descr="形状, 圆圈&#10;&#10;描述已自动生成">
                <a:extLst>
                  <a:ext uri="{FF2B5EF4-FFF2-40B4-BE49-F238E27FC236}">
                    <a16:creationId xmlns:a16="http://schemas.microsoft.com/office/drawing/2014/main" id="{B0A36FBD-2728-466F-836F-0A796ECEBB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00915" y="5249511"/>
                <a:ext cx="41363" cy="73009"/>
              </a:xfrm>
              <a:prstGeom prst="rect">
                <a:avLst/>
              </a:prstGeom>
            </p:spPr>
          </p:pic>
          <p:pic>
            <p:nvPicPr>
              <p:cNvPr id="25" name="图片 24" descr="图片包含 背景图案&#10;&#10;描述已自动生成">
                <a:extLst>
                  <a:ext uri="{FF2B5EF4-FFF2-40B4-BE49-F238E27FC236}">
                    <a16:creationId xmlns:a16="http://schemas.microsoft.com/office/drawing/2014/main" id="{D77F77FF-3CE8-4032-A8F1-844AC9FCB0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722012">
                <a:off x="1008612" y="3194098"/>
                <a:ext cx="54095" cy="177320"/>
              </a:xfrm>
              <a:prstGeom prst="rect">
                <a:avLst/>
              </a:prstGeom>
            </p:spPr>
          </p:pic>
          <p:pic>
            <p:nvPicPr>
              <p:cNvPr id="26" name="图片 25" descr="图片包含 背景图案&#10;&#10;描述已自动生成">
                <a:extLst>
                  <a:ext uri="{FF2B5EF4-FFF2-40B4-BE49-F238E27FC236}">
                    <a16:creationId xmlns:a16="http://schemas.microsoft.com/office/drawing/2014/main" id="{055FE2E9-5A42-4C33-AB78-4221788887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959064">
                <a:off x="1292721" y="4461256"/>
                <a:ext cx="58819" cy="184673"/>
              </a:xfrm>
              <a:prstGeom prst="rect">
                <a:avLst/>
              </a:prstGeom>
            </p:spPr>
          </p:pic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90947717-7794-431A-B388-06E9468F0A83}"/>
                  </a:ext>
                </a:extLst>
              </p:cNvPr>
              <p:cNvCxnSpPr>
                <a:cxnSpLocks/>
                <a:endCxn id="26" idx="1"/>
              </p:cNvCxnSpPr>
              <p:nvPr/>
            </p:nvCxnSpPr>
            <p:spPr>
              <a:xfrm flipH="1">
                <a:off x="1318368" y="2191149"/>
                <a:ext cx="28124" cy="233327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0AA3F092-8FC4-4AC9-8C16-1AFDEDA087E8}"/>
                  </a:ext>
                </a:extLst>
              </p:cNvPr>
              <p:cNvCxnSpPr>
                <a:cxnSpLocks/>
                <a:stCxn id="26" idx="1"/>
                <a:endCxn id="25" idx="1"/>
              </p:cNvCxnSpPr>
              <p:nvPr/>
            </p:nvCxnSpPr>
            <p:spPr>
              <a:xfrm flipH="1" flipV="1">
                <a:off x="1039408" y="3309544"/>
                <a:ext cx="278960" cy="121488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AEAC68A4-F676-45AA-B7FF-E2FF58E54DEC}"/>
                  </a:ext>
                </a:extLst>
              </p:cNvPr>
              <p:cNvCxnSpPr>
                <a:cxnSpLocks/>
                <a:stCxn id="25" idx="1"/>
                <a:endCxn id="73" idx="0"/>
              </p:cNvCxnSpPr>
              <p:nvPr/>
            </p:nvCxnSpPr>
            <p:spPr>
              <a:xfrm>
                <a:off x="1039408" y="3309544"/>
                <a:ext cx="9202" cy="107910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09FEE555-DA9B-408E-84CE-388FE94EAB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28729" y="4608738"/>
                <a:ext cx="241086" cy="46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9CA1AAE0-16EB-4C88-B57E-0D286E4D25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52211" y="3472247"/>
                <a:ext cx="7234" cy="114271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图片 33" descr="图片包含 游戏机, 男人&#10;&#10;描述已自动生成">
                <a:extLst>
                  <a:ext uri="{FF2B5EF4-FFF2-40B4-BE49-F238E27FC236}">
                    <a16:creationId xmlns:a16="http://schemas.microsoft.com/office/drawing/2014/main" id="{18D12D53-F629-4719-8570-C577BC2F90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206229">
                <a:off x="2479632" y="2862805"/>
                <a:ext cx="56283" cy="135084"/>
              </a:xfrm>
              <a:prstGeom prst="rect">
                <a:avLst/>
              </a:prstGeom>
            </p:spPr>
          </p:pic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72B0D0BC-634F-4397-BC31-80CB89E402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7340" y="4414918"/>
                <a:ext cx="0" cy="40992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图片 35" descr="图片包含 背景图案&#10;&#10;描述已自动生成">
                <a:extLst>
                  <a:ext uri="{FF2B5EF4-FFF2-40B4-BE49-F238E27FC236}">
                    <a16:creationId xmlns:a16="http://schemas.microsoft.com/office/drawing/2014/main" id="{D8001C1D-558F-4EA7-8E41-FA03484153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078193">
                <a:off x="996193" y="4758581"/>
                <a:ext cx="60690" cy="183438"/>
              </a:xfrm>
              <a:prstGeom prst="rect">
                <a:avLst/>
              </a:prstGeom>
            </p:spPr>
          </p:pic>
          <p:pic>
            <p:nvPicPr>
              <p:cNvPr id="37" name="图片 36" descr="图片包含 背景图案&#10;&#10;描述已自动生成">
                <a:extLst>
                  <a:ext uri="{FF2B5EF4-FFF2-40B4-BE49-F238E27FC236}">
                    <a16:creationId xmlns:a16="http://schemas.microsoft.com/office/drawing/2014/main" id="{4BBC56CF-D08F-482F-8366-2A8D7F3665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76953">
                <a:off x="1409415" y="4727973"/>
                <a:ext cx="68757" cy="161916"/>
              </a:xfrm>
              <a:prstGeom prst="rect">
                <a:avLst/>
              </a:prstGeom>
            </p:spPr>
          </p:pic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3236A652-6F99-4AF2-ADC9-C1BF558E35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7340" y="4824843"/>
                <a:ext cx="367603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C3AD85D6-2A03-47E0-B5A6-2DDF8353DD5A}"/>
                  </a:ext>
                </a:extLst>
              </p:cNvPr>
              <p:cNvCxnSpPr>
                <a:cxnSpLocks/>
                <a:stCxn id="126" idx="1"/>
                <a:endCxn id="127" idx="1"/>
              </p:cNvCxnSpPr>
              <p:nvPr/>
            </p:nvCxnSpPr>
            <p:spPr>
              <a:xfrm flipV="1">
                <a:off x="1596879" y="3119993"/>
                <a:ext cx="1935522" cy="714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9B23B360-1B12-4B4B-9EFC-AFDB54C88B99}"/>
                  </a:ext>
                </a:extLst>
              </p:cNvPr>
              <p:cNvCxnSpPr>
                <a:cxnSpLocks/>
                <a:stCxn id="127" idx="1"/>
                <a:endCxn id="34" idx="1"/>
              </p:cNvCxnSpPr>
              <p:nvPr/>
            </p:nvCxnSpPr>
            <p:spPr>
              <a:xfrm flipH="1" flipV="1">
                <a:off x="2535719" y="2933665"/>
                <a:ext cx="996682" cy="18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69AC8D1A-7F84-49E4-AA15-832193F18E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37965" y="2824530"/>
                <a:ext cx="166675" cy="2985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3E5C6386-3739-4CEB-A40C-FD18FB8CA789}"/>
                  </a:ext>
                </a:extLst>
              </p:cNvPr>
              <p:cNvCxnSpPr>
                <a:cxnSpLocks/>
                <a:stCxn id="34" idx="1"/>
                <a:endCxn id="128" idx="1"/>
              </p:cNvCxnSpPr>
              <p:nvPr/>
            </p:nvCxnSpPr>
            <p:spPr>
              <a:xfrm flipV="1">
                <a:off x="2535719" y="2926094"/>
                <a:ext cx="776397" cy="757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37C54A6A-94A6-461D-8625-77CCD9FFC035}"/>
                  </a:ext>
                </a:extLst>
              </p:cNvPr>
              <p:cNvCxnSpPr>
                <a:cxnSpLocks/>
                <a:endCxn id="129" idx="1"/>
              </p:cNvCxnSpPr>
              <p:nvPr/>
            </p:nvCxnSpPr>
            <p:spPr>
              <a:xfrm flipH="1">
                <a:off x="2729978" y="2394120"/>
                <a:ext cx="1372" cy="467374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07A8AD2E-E3A6-47A9-B510-D5D657C221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15149" y="2383528"/>
                <a:ext cx="611879" cy="1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6" name="图片 55">
                <a:extLst>
                  <a:ext uri="{FF2B5EF4-FFF2-40B4-BE49-F238E27FC236}">
                    <a16:creationId xmlns:a16="http://schemas.microsoft.com/office/drawing/2014/main" id="{1B3C2D79-66D2-4D4F-B876-634BCBC2A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2843" y="2308702"/>
                <a:ext cx="34448" cy="141174"/>
              </a:xfrm>
              <a:prstGeom prst="rect">
                <a:avLst/>
              </a:prstGeom>
            </p:spPr>
          </p:pic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BE3CFD34-B20B-42DE-9DC2-791781E94A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063" y="3755745"/>
                <a:ext cx="0" cy="43460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0D4189B0-2988-4A00-9FBB-6F602C3331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2873" y="3826951"/>
                <a:ext cx="8018" cy="31272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B6C2853F-5FBE-44FF-ACA0-FF6E643EF0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13098" y="3035261"/>
                <a:ext cx="557887" cy="262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0B2272BC-1C79-494A-AB04-9300345FFA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46271" y="3281000"/>
                <a:ext cx="621163" cy="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126FA506-60F2-4341-BF8B-F0B4C8C88883}"/>
                  </a:ext>
                </a:extLst>
              </p:cNvPr>
              <p:cNvSpPr/>
              <p:nvPr/>
            </p:nvSpPr>
            <p:spPr>
              <a:xfrm>
                <a:off x="2494217" y="3647732"/>
                <a:ext cx="1117501" cy="9725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EC44CA08-9AD0-4C08-ABBC-4BE20C89153C}"/>
                  </a:ext>
                </a:extLst>
              </p:cNvPr>
              <p:cNvSpPr txBox="1"/>
              <p:nvPr/>
            </p:nvSpPr>
            <p:spPr>
              <a:xfrm>
                <a:off x="2627262" y="3733431"/>
                <a:ext cx="220167" cy="508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GR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4DAE1E99-2786-4D01-81F4-FFB21FDA87A3}"/>
                  </a:ext>
                </a:extLst>
              </p:cNvPr>
              <p:cNvSpPr txBox="1"/>
              <p:nvPr/>
            </p:nvSpPr>
            <p:spPr>
              <a:xfrm>
                <a:off x="3041825" y="3739492"/>
                <a:ext cx="208603" cy="722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FDS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等腰三角形 63">
                <a:extLst>
                  <a:ext uri="{FF2B5EF4-FFF2-40B4-BE49-F238E27FC236}">
                    <a16:creationId xmlns:a16="http://schemas.microsoft.com/office/drawing/2014/main" id="{268602E2-33D7-4EE0-81B4-FA71B9B3D0A2}"/>
                  </a:ext>
                </a:extLst>
              </p:cNvPr>
              <p:cNvSpPr/>
              <p:nvPr/>
            </p:nvSpPr>
            <p:spPr>
              <a:xfrm>
                <a:off x="2694431" y="3643016"/>
                <a:ext cx="166174" cy="187439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" name="等腰三角形 64">
                <a:extLst>
                  <a:ext uri="{FF2B5EF4-FFF2-40B4-BE49-F238E27FC236}">
                    <a16:creationId xmlns:a16="http://schemas.microsoft.com/office/drawing/2014/main" id="{A9521D71-FB35-434F-9FAA-D69E2387AADD}"/>
                  </a:ext>
                </a:extLst>
              </p:cNvPr>
              <p:cNvSpPr/>
              <p:nvPr/>
            </p:nvSpPr>
            <p:spPr>
              <a:xfrm rot="10800000">
                <a:off x="3096433" y="3646107"/>
                <a:ext cx="166174" cy="18743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2E657EEE-3873-41A5-BECC-7C24EF57472C}"/>
                  </a:ext>
                </a:extLst>
              </p:cNvPr>
              <p:cNvSpPr txBox="1"/>
              <p:nvPr/>
            </p:nvSpPr>
            <p:spPr>
              <a:xfrm>
                <a:off x="2883472" y="3739493"/>
                <a:ext cx="208603" cy="722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FIS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等腰三角形 66">
                <a:extLst>
                  <a:ext uri="{FF2B5EF4-FFF2-40B4-BE49-F238E27FC236}">
                    <a16:creationId xmlns:a16="http://schemas.microsoft.com/office/drawing/2014/main" id="{6EF138D7-54F7-434B-97D7-BAB5C44F2932}"/>
                  </a:ext>
                </a:extLst>
              </p:cNvPr>
              <p:cNvSpPr/>
              <p:nvPr/>
            </p:nvSpPr>
            <p:spPr>
              <a:xfrm>
                <a:off x="2933776" y="3639512"/>
                <a:ext cx="166174" cy="18743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B571DA8B-1672-47DA-9E2E-77935C878704}"/>
                  </a:ext>
                </a:extLst>
              </p:cNvPr>
              <p:cNvSpPr txBox="1"/>
              <p:nvPr/>
            </p:nvSpPr>
            <p:spPr>
              <a:xfrm>
                <a:off x="1601080" y="2297781"/>
                <a:ext cx="8413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SQB1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A7101A24-E87F-4179-A8FA-5A1C8059E023}"/>
                  </a:ext>
                </a:extLst>
              </p:cNvPr>
              <p:cNvSpPr txBox="1"/>
              <p:nvPr/>
            </p:nvSpPr>
            <p:spPr>
              <a:xfrm>
                <a:off x="2467792" y="4550410"/>
                <a:ext cx="1182238" cy="320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ESQB1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324138CA-C1F0-46DD-8270-904E8F431ED9}"/>
                  </a:ext>
                </a:extLst>
              </p:cNvPr>
              <p:cNvSpPr txBox="1"/>
              <p:nvPr/>
            </p:nvSpPr>
            <p:spPr>
              <a:xfrm>
                <a:off x="995652" y="2193951"/>
                <a:ext cx="461665" cy="113664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ITF signal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pic>
            <p:nvPicPr>
              <p:cNvPr id="73" name="图片 72" descr="形状&#10;&#10;描述已自动生成">
                <a:extLst>
                  <a:ext uri="{FF2B5EF4-FFF2-40B4-BE49-F238E27FC236}">
                    <a16:creationId xmlns:a16="http://schemas.microsoft.com/office/drawing/2014/main" id="{D2376BE0-01B0-45D3-96BE-1E1F62B20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215" y="4388649"/>
                <a:ext cx="128789" cy="146844"/>
              </a:xfrm>
              <a:prstGeom prst="rect">
                <a:avLst/>
              </a:prstGeom>
            </p:spPr>
          </p:pic>
          <p:pic>
            <p:nvPicPr>
              <p:cNvPr id="74" name="图片 73" descr="图片包含 形状&#10;&#10;描述已自动生成">
                <a:extLst>
                  <a:ext uri="{FF2B5EF4-FFF2-40B4-BE49-F238E27FC236}">
                    <a16:creationId xmlns:a16="http://schemas.microsoft.com/office/drawing/2014/main" id="{010AE148-2804-46A2-AA0E-B3310AC460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246024">
                <a:off x="1036339" y="4249989"/>
                <a:ext cx="45719" cy="148796"/>
              </a:xfrm>
              <a:prstGeom prst="rect">
                <a:avLst/>
              </a:prstGeom>
            </p:spPr>
          </p:pic>
          <p:pic>
            <p:nvPicPr>
              <p:cNvPr id="75" name="图片 74">
                <a:extLst>
                  <a:ext uri="{FF2B5EF4-FFF2-40B4-BE49-F238E27FC236}">
                    <a16:creationId xmlns:a16="http://schemas.microsoft.com/office/drawing/2014/main" id="{DA23583B-03BC-4FD4-9C3D-C84F621B76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22957" y="4461548"/>
                <a:ext cx="45719" cy="212267"/>
              </a:xfrm>
              <a:prstGeom prst="rect">
                <a:avLst/>
              </a:prstGeom>
            </p:spPr>
          </p:pic>
          <p:pic>
            <p:nvPicPr>
              <p:cNvPr id="86" name="图片 85" descr="形状&#10;&#10;描述已自动生成">
                <a:extLst>
                  <a:ext uri="{FF2B5EF4-FFF2-40B4-BE49-F238E27FC236}">
                    <a16:creationId xmlns:a16="http://schemas.microsoft.com/office/drawing/2014/main" id="{EB219939-DB56-404E-B4DF-E4872054B6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683711" y="2615380"/>
                <a:ext cx="100842" cy="114980"/>
              </a:xfrm>
              <a:prstGeom prst="rect">
                <a:avLst/>
              </a:prstGeom>
            </p:spPr>
          </p:pic>
          <p:pic>
            <p:nvPicPr>
              <p:cNvPr id="87" name="图片 86" descr="图片包含 形状&#10;&#10;描述已自动生成">
                <a:extLst>
                  <a:ext uri="{FF2B5EF4-FFF2-40B4-BE49-F238E27FC236}">
                    <a16:creationId xmlns:a16="http://schemas.microsoft.com/office/drawing/2014/main" id="{95EBE197-6BA3-40C7-BB9C-14154D232A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517216">
                <a:off x="1035376" y="4576067"/>
                <a:ext cx="45719" cy="148796"/>
              </a:xfrm>
              <a:prstGeom prst="rect">
                <a:avLst/>
              </a:prstGeom>
            </p:spPr>
          </p:pic>
          <p:pic>
            <p:nvPicPr>
              <p:cNvPr id="89" name="图片 88" descr="图片包含 形状&#10;&#10;描述已自动生成">
                <a:extLst>
                  <a:ext uri="{FF2B5EF4-FFF2-40B4-BE49-F238E27FC236}">
                    <a16:creationId xmlns:a16="http://schemas.microsoft.com/office/drawing/2014/main" id="{E45040F1-2A6C-4E2B-8D07-5B0911D42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79100" flipH="1" flipV="1">
                <a:off x="2712724" y="2483716"/>
                <a:ext cx="32414" cy="147452"/>
              </a:xfrm>
              <a:prstGeom prst="rect">
                <a:avLst/>
              </a:prstGeom>
            </p:spPr>
          </p:pic>
          <p:pic>
            <p:nvPicPr>
              <p:cNvPr id="27" name="图片 26" descr="图片包含 背景图案&#10;&#10;描述已自动生成">
                <a:extLst>
                  <a:ext uri="{FF2B5EF4-FFF2-40B4-BE49-F238E27FC236}">
                    <a16:creationId xmlns:a16="http://schemas.microsoft.com/office/drawing/2014/main" id="{A2AE48A1-90B1-419C-B937-CB4E1EF4C1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030026" flipH="1" flipV="1">
                <a:off x="823731" y="4561940"/>
                <a:ext cx="45719" cy="111836"/>
              </a:xfrm>
              <a:prstGeom prst="rect">
                <a:avLst/>
              </a:prstGeom>
            </p:spPr>
          </p:pic>
          <p:cxnSp>
            <p:nvCxnSpPr>
              <p:cNvPr id="113" name="直接连接符 112">
                <a:extLst>
                  <a:ext uri="{FF2B5EF4-FFF2-40B4-BE49-F238E27FC236}">
                    <a16:creationId xmlns:a16="http://schemas.microsoft.com/office/drawing/2014/main" id="{EE8E281A-5FB1-44F0-9716-C086E464ADC5}"/>
                  </a:ext>
                </a:extLst>
              </p:cNvPr>
              <p:cNvCxnSpPr>
                <a:cxnSpLocks/>
                <a:stCxn id="124" idx="1"/>
              </p:cNvCxnSpPr>
              <p:nvPr/>
            </p:nvCxnSpPr>
            <p:spPr>
              <a:xfrm flipV="1">
                <a:off x="853345" y="3472050"/>
                <a:ext cx="738715" cy="31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>
                <a:extLst>
                  <a:ext uri="{FF2B5EF4-FFF2-40B4-BE49-F238E27FC236}">
                    <a16:creationId xmlns:a16="http://schemas.microsoft.com/office/drawing/2014/main" id="{DB3A8955-BDC5-4555-8A96-6D59F1E3C7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87480" y="3103080"/>
                <a:ext cx="144" cy="39696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>
                <a:extLst>
                  <a:ext uri="{FF2B5EF4-FFF2-40B4-BE49-F238E27FC236}">
                    <a16:creationId xmlns:a16="http://schemas.microsoft.com/office/drawing/2014/main" id="{2E2D53A5-CC71-4C1C-87C8-3C468735EC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22113" y="2377256"/>
                <a:ext cx="3176" cy="43887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0" name="图片 89" descr="形状&#10;&#10;描述已自动生成">
                <a:extLst>
                  <a:ext uri="{FF2B5EF4-FFF2-40B4-BE49-F238E27FC236}">
                    <a16:creationId xmlns:a16="http://schemas.microsoft.com/office/drawing/2014/main" id="{7A57B9E6-C29D-4C2C-821D-895F6E2DEE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5196" y="2616780"/>
                <a:ext cx="100556" cy="114653"/>
              </a:xfrm>
              <a:prstGeom prst="rect">
                <a:avLst/>
              </a:prstGeom>
            </p:spPr>
          </p:pic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BF76C8DD-5BC2-49B5-8890-1EC60BC1A6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305436" y="2688334"/>
                <a:ext cx="30407" cy="159938"/>
              </a:xfrm>
              <a:prstGeom prst="rect">
                <a:avLst/>
              </a:prstGeom>
            </p:spPr>
          </p:pic>
          <p:pic>
            <p:nvPicPr>
              <p:cNvPr id="92" name="图片 91" descr="图片包含 形状&#10;&#10;描述已自动生成">
                <a:extLst>
                  <a:ext uri="{FF2B5EF4-FFF2-40B4-BE49-F238E27FC236}">
                    <a16:creationId xmlns:a16="http://schemas.microsoft.com/office/drawing/2014/main" id="{395306B6-ACCA-4364-9E2D-5432B1B73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376979" flipV="1">
                <a:off x="3312202" y="2479410"/>
                <a:ext cx="32414" cy="147452"/>
              </a:xfrm>
              <a:prstGeom prst="rect">
                <a:avLst/>
              </a:prstGeom>
            </p:spPr>
          </p:pic>
          <p:pic>
            <p:nvPicPr>
              <p:cNvPr id="48" name="图片 47">
                <a:extLst>
                  <a:ext uri="{FF2B5EF4-FFF2-40B4-BE49-F238E27FC236}">
                    <a16:creationId xmlns:a16="http://schemas.microsoft.com/office/drawing/2014/main" id="{D1466925-8F30-433F-A086-72EAB8774D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718786" y="2688160"/>
                <a:ext cx="30407" cy="159938"/>
              </a:xfrm>
              <a:prstGeom prst="rect">
                <a:avLst/>
              </a:prstGeom>
            </p:spPr>
          </p:pic>
          <p:pic>
            <p:nvPicPr>
              <p:cNvPr id="129" name="图片 128" descr="图片包含 形状&#10;&#10;描述已自动生成">
                <a:extLst>
                  <a:ext uri="{FF2B5EF4-FFF2-40B4-BE49-F238E27FC236}">
                    <a16:creationId xmlns:a16="http://schemas.microsoft.com/office/drawing/2014/main" id="{6EEA3819-60A6-4517-8316-0B97FCE6D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16493" flipH="1" flipV="1">
                <a:off x="2717584" y="2772016"/>
                <a:ext cx="32414" cy="147452"/>
              </a:xfrm>
              <a:prstGeom prst="rect">
                <a:avLst/>
              </a:prstGeom>
            </p:spPr>
          </p:pic>
          <p:cxnSp>
            <p:nvCxnSpPr>
              <p:cNvPr id="135" name="直接连接符 134">
                <a:extLst>
                  <a:ext uri="{FF2B5EF4-FFF2-40B4-BE49-F238E27FC236}">
                    <a16:creationId xmlns:a16="http://schemas.microsoft.com/office/drawing/2014/main" id="{BC630979-B5E7-4A26-809D-86FACAB95711}"/>
                  </a:ext>
                </a:extLst>
              </p:cNvPr>
              <p:cNvCxnSpPr>
                <a:cxnSpLocks/>
                <a:stCxn id="89" idx="1"/>
              </p:cNvCxnSpPr>
              <p:nvPr/>
            </p:nvCxnSpPr>
            <p:spPr>
              <a:xfrm flipV="1">
                <a:off x="2735441" y="2568655"/>
                <a:ext cx="285647" cy="3629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>
                <a:extLst>
                  <a:ext uri="{FF2B5EF4-FFF2-40B4-BE49-F238E27FC236}">
                    <a16:creationId xmlns:a16="http://schemas.microsoft.com/office/drawing/2014/main" id="{1A123EFD-7303-49E7-B924-565E0C3EB0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21495" y="2567044"/>
                <a:ext cx="8261" cy="1043894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>
                <a:extLst>
                  <a:ext uri="{FF2B5EF4-FFF2-40B4-BE49-F238E27FC236}">
                    <a16:creationId xmlns:a16="http://schemas.microsoft.com/office/drawing/2014/main" id="{7F22020B-1EE2-4AF5-81BF-1F2543966E23}"/>
                  </a:ext>
                </a:extLst>
              </p:cNvPr>
              <p:cNvCxnSpPr/>
              <p:nvPr/>
            </p:nvCxnSpPr>
            <p:spPr>
              <a:xfrm flipH="1">
                <a:off x="3171847" y="2534189"/>
                <a:ext cx="146909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>
                <a:extLst>
                  <a:ext uri="{FF2B5EF4-FFF2-40B4-BE49-F238E27FC236}">
                    <a16:creationId xmlns:a16="http://schemas.microsoft.com/office/drawing/2014/main" id="{A57C3734-0A85-499D-A415-BE7074A4F3AE}"/>
                  </a:ext>
                </a:extLst>
              </p:cNvPr>
              <p:cNvCxnSpPr>
                <a:cxnSpLocks/>
                <a:endCxn id="65" idx="3"/>
              </p:cNvCxnSpPr>
              <p:nvPr/>
            </p:nvCxnSpPr>
            <p:spPr>
              <a:xfrm>
                <a:off x="3174188" y="2534188"/>
                <a:ext cx="5332" cy="1111919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6" name="图片 75" descr="形状, 圆圈&#10;&#10;描述已自动生成">
                <a:extLst>
                  <a:ext uri="{FF2B5EF4-FFF2-40B4-BE49-F238E27FC236}">
                    <a16:creationId xmlns:a16="http://schemas.microsoft.com/office/drawing/2014/main" id="{815C7954-06D4-4DF5-9A69-5BA7BEAEE9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99920" y="5472330"/>
                <a:ext cx="64107" cy="113152"/>
              </a:xfrm>
              <a:prstGeom prst="rect">
                <a:avLst/>
              </a:prstGeom>
            </p:spPr>
          </p:pic>
          <p:cxnSp>
            <p:nvCxnSpPr>
              <p:cNvPr id="132" name="直接连接符 131">
                <a:extLst>
                  <a:ext uri="{FF2B5EF4-FFF2-40B4-BE49-F238E27FC236}">
                    <a16:creationId xmlns:a16="http://schemas.microsoft.com/office/drawing/2014/main" id="{351D3BBC-1D36-427B-9D28-DB9768EA6A67}"/>
                  </a:ext>
                </a:extLst>
              </p:cNvPr>
              <p:cNvCxnSpPr>
                <a:cxnSpLocks/>
                <a:stCxn id="54" idx="1"/>
              </p:cNvCxnSpPr>
              <p:nvPr/>
            </p:nvCxnSpPr>
            <p:spPr>
              <a:xfrm flipV="1">
                <a:off x="2911995" y="1796630"/>
                <a:ext cx="7876" cy="1009767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4" name="图片 123" descr="图片包含 背景图案&#10;&#10;描述已自动生成">
                <a:extLst>
                  <a:ext uri="{FF2B5EF4-FFF2-40B4-BE49-F238E27FC236}">
                    <a16:creationId xmlns:a16="http://schemas.microsoft.com/office/drawing/2014/main" id="{7C98F5AE-9472-43A9-B0B2-4F7C3EC6B0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025243" flipH="1" flipV="1">
                <a:off x="815921" y="3401680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125" name="图片 124" descr="图片包含 背景图案&#10;&#10;描述已自动生成">
                <a:extLst>
                  <a:ext uri="{FF2B5EF4-FFF2-40B4-BE49-F238E27FC236}">
                    <a16:creationId xmlns:a16="http://schemas.microsoft.com/office/drawing/2014/main" id="{8705C66B-632E-4742-BF3C-2CBE036EA6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617514" flipH="1" flipV="1">
                <a:off x="1573724" y="3436130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126" name="图片 125" descr="图片包含 背景图案&#10;&#10;描述已自动生成">
                <a:extLst>
                  <a:ext uri="{FF2B5EF4-FFF2-40B4-BE49-F238E27FC236}">
                    <a16:creationId xmlns:a16="http://schemas.microsoft.com/office/drawing/2014/main" id="{BE81DF59-BB07-4BD1-83ED-0E1817D5E7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186969" flipH="1" flipV="1">
                <a:off x="1560299" y="3052940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127" name="图片 126" descr="图片包含 游戏机, 男人&#10;&#10;描述已自动生成">
                <a:extLst>
                  <a:ext uri="{FF2B5EF4-FFF2-40B4-BE49-F238E27FC236}">
                    <a16:creationId xmlns:a16="http://schemas.microsoft.com/office/drawing/2014/main" id="{179D11F1-1CA2-42D7-BBA5-A9DBCCBAE9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56508">
                <a:off x="3531889" y="3057793"/>
                <a:ext cx="56283" cy="135084"/>
              </a:xfrm>
              <a:prstGeom prst="rect">
                <a:avLst/>
              </a:prstGeom>
            </p:spPr>
          </p:pic>
          <p:pic>
            <p:nvPicPr>
              <p:cNvPr id="128" name="图片 127" descr="图片包含 背景图案&#10;&#10;描述已自动生成">
                <a:extLst>
                  <a:ext uri="{FF2B5EF4-FFF2-40B4-BE49-F238E27FC236}">
                    <a16:creationId xmlns:a16="http://schemas.microsoft.com/office/drawing/2014/main" id="{D261A092-FFE4-4CF3-9CA4-92A13FE248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203579" flipH="1" flipV="1">
                <a:off x="3306753" y="2884888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130" name="图片 129" descr="图片包含 背景图案&#10;&#10;描述已自动生成">
                <a:extLst>
                  <a:ext uri="{FF2B5EF4-FFF2-40B4-BE49-F238E27FC236}">
                    <a16:creationId xmlns:a16="http://schemas.microsoft.com/office/drawing/2014/main" id="{F00EFFBF-BD1D-4BDA-A97C-7283C4E0F1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96425" flipH="1" flipV="1">
                <a:off x="3017573" y="2513279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131" name="图片 130" descr="图片包含 背景图案&#10;&#10;描述已自动生成">
                <a:extLst>
                  <a:ext uri="{FF2B5EF4-FFF2-40B4-BE49-F238E27FC236}">
                    <a16:creationId xmlns:a16="http://schemas.microsoft.com/office/drawing/2014/main" id="{8D978397-1017-4B36-98C3-D25DF8414C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099327" flipH="1" flipV="1">
                <a:off x="3150264" y="2464496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133" name="图片 132" descr="图片包含 背景图案&#10;&#10;描述已自动生成">
                <a:extLst>
                  <a:ext uri="{FF2B5EF4-FFF2-40B4-BE49-F238E27FC236}">
                    <a16:creationId xmlns:a16="http://schemas.microsoft.com/office/drawing/2014/main" id="{4E5FA98D-D269-4B18-9071-05DF3AA5E9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42815" flipH="1" flipV="1">
                <a:off x="2699800" y="2324558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134" name="图片 133" descr="图片包含 背景图案&#10;&#10;描述已自动生成">
                <a:extLst>
                  <a:ext uri="{FF2B5EF4-FFF2-40B4-BE49-F238E27FC236}">
                    <a16:creationId xmlns:a16="http://schemas.microsoft.com/office/drawing/2014/main" id="{60077465-2B79-43A3-8364-E329327FC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96425" flipH="1" flipV="1">
                <a:off x="3317432" y="2329286"/>
                <a:ext cx="45719" cy="111836"/>
              </a:xfrm>
              <a:prstGeom prst="rect">
                <a:avLst/>
              </a:prstGeom>
            </p:spPr>
          </p:pic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CA43D5A3-A1BD-4D40-9302-79C8E7860420}"/>
                  </a:ext>
                </a:extLst>
              </p:cNvPr>
              <p:cNvCxnSpPr>
                <a:cxnSpLocks/>
                <a:stCxn id="64" idx="0"/>
              </p:cNvCxnSpPr>
              <p:nvPr/>
            </p:nvCxnSpPr>
            <p:spPr>
              <a:xfrm flipH="1" flipV="1">
                <a:off x="2776642" y="3342936"/>
                <a:ext cx="876" cy="30008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>
                <a:extLst>
                  <a:ext uri="{FF2B5EF4-FFF2-40B4-BE49-F238E27FC236}">
                    <a16:creationId xmlns:a16="http://schemas.microsoft.com/office/drawing/2014/main" id="{F2078A8B-CD7D-42BD-84FC-7E12C48E5B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6698" y="3347851"/>
                <a:ext cx="590628" cy="191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3" name="图片 142" descr="图片包含 背景图案&#10;&#10;描述已自动生成">
                <a:extLst>
                  <a:ext uri="{FF2B5EF4-FFF2-40B4-BE49-F238E27FC236}">
                    <a16:creationId xmlns:a16="http://schemas.microsoft.com/office/drawing/2014/main" id="{59F826A9-5FBE-40F6-BFEF-95BEC50F6F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655766" flipH="1" flipV="1">
                <a:off x="3216541" y="3303932"/>
                <a:ext cx="45719" cy="111836"/>
              </a:xfrm>
              <a:prstGeom prst="rect">
                <a:avLst/>
              </a:prstGeom>
            </p:spPr>
          </p:pic>
          <p:cxnSp>
            <p:nvCxnSpPr>
              <p:cNvPr id="107" name="直接连接符 106">
                <a:extLst>
                  <a:ext uri="{FF2B5EF4-FFF2-40B4-BE49-F238E27FC236}">
                    <a16:creationId xmlns:a16="http://schemas.microsoft.com/office/drawing/2014/main" id="{5D0CF2A8-4A7F-4649-8DF6-91468F0867BE}"/>
                  </a:ext>
                </a:extLst>
              </p:cNvPr>
              <p:cNvCxnSpPr>
                <a:cxnSpLocks/>
                <a:stCxn id="165" idx="1"/>
                <a:endCxn id="54" idx="1"/>
              </p:cNvCxnSpPr>
              <p:nvPr/>
            </p:nvCxnSpPr>
            <p:spPr>
              <a:xfrm flipH="1" flipV="1">
                <a:off x="2911995" y="2806397"/>
                <a:ext cx="5194" cy="647593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7" name="图片 136" descr="图片包含 背景图案&#10;&#10;描述已自动生成">
                <a:extLst>
                  <a:ext uri="{FF2B5EF4-FFF2-40B4-BE49-F238E27FC236}">
                    <a16:creationId xmlns:a16="http://schemas.microsoft.com/office/drawing/2014/main" id="{235CB1A7-C498-419E-9AB7-1DB8B14DDD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63151" flipH="1" flipV="1">
                <a:off x="2891128" y="3294467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54" name="图片 53" descr="背景图案&#10;&#10;描述已自动生成">
                <a:extLst>
                  <a:ext uri="{FF2B5EF4-FFF2-40B4-BE49-F238E27FC236}">
                    <a16:creationId xmlns:a16="http://schemas.microsoft.com/office/drawing/2014/main" id="{72845690-95E0-423C-95B1-7E63C2FC86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1309">
                <a:off x="2899864" y="2758320"/>
                <a:ext cx="60182" cy="144442"/>
              </a:xfrm>
              <a:prstGeom prst="rect">
                <a:avLst/>
              </a:prstGeom>
            </p:spPr>
          </p:pic>
          <p:cxnSp>
            <p:nvCxnSpPr>
              <p:cNvPr id="147" name="直接连接符 146">
                <a:extLst>
                  <a:ext uri="{FF2B5EF4-FFF2-40B4-BE49-F238E27FC236}">
                    <a16:creationId xmlns:a16="http://schemas.microsoft.com/office/drawing/2014/main" id="{E9ABF27C-37B5-40FF-A5D3-AB7C28B5F5E2}"/>
                  </a:ext>
                </a:extLst>
              </p:cNvPr>
              <p:cNvCxnSpPr>
                <a:cxnSpLocks/>
                <a:stCxn id="143" idx="1"/>
                <a:endCxn id="156" idx="1"/>
              </p:cNvCxnSpPr>
              <p:nvPr/>
            </p:nvCxnSpPr>
            <p:spPr>
              <a:xfrm flipH="1" flipV="1">
                <a:off x="3217242" y="3238526"/>
                <a:ext cx="2550" cy="109575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6" name="图片 135" descr="图片包含 背景图案&#10;&#10;描述已自动生成">
                <a:extLst>
                  <a:ext uri="{FF2B5EF4-FFF2-40B4-BE49-F238E27FC236}">
                    <a16:creationId xmlns:a16="http://schemas.microsoft.com/office/drawing/2014/main" id="{01FF58E2-0435-4CD9-97E6-3054FF528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675351" flipH="1" flipV="1">
                <a:off x="2733671" y="3287433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156" name="图片 155" descr="图片包含 背景图案&#10;&#10;描述已自动生成">
                <a:extLst>
                  <a:ext uri="{FF2B5EF4-FFF2-40B4-BE49-F238E27FC236}">
                    <a16:creationId xmlns:a16="http://schemas.microsoft.com/office/drawing/2014/main" id="{AEFDAB57-A317-4748-A27A-26510C9E0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948937" flipH="1" flipV="1">
                <a:off x="3214007" y="3170885"/>
                <a:ext cx="45719" cy="111836"/>
              </a:xfrm>
              <a:prstGeom prst="rect">
                <a:avLst/>
              </a:prstGeom>
            </p:spPr>
          </p:pic>
          <p:cxnSp>
            <p:nvCxnSpPr>
              <p:cNvPr id="151" name="直接连接符 150">
                <a:extLst>
                  <a:ext uri="{FF2B5EF4-FFF2-40B4-BE49-F238E27FC236}">
                    <a16:creationId xmlns:a16="http://schemas.microsoft.com/office/drawing/2014/main" id="{90C1E0CB-F9E3-4479-BE69-0316C7AF77DB}"/>
                  </a:ext>
                </a:extLst>
              </p:cNvPr>
              <p:cNvCxnSpPr>
                <a:cxnSpLocks/>
                <a:stCxn id="156" idx="1"/>
                <a:endCxn id="152" idx="3"/>
              </p:cNvCxnSpPr>
              <p:nvPr/>
            </p:nvCxnSpPr>
            <p:spPr>
              <a:xfrm flipH="1" flipV="1">
                <a:off x="2666160" y="3236563"/>
                <a:ext cx="551082" cy="1963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文本框 151">
                <a:extLst>
                  <a:ext uri="{FF2B5EF4-FFF2-40B4-BE49-F238E27FC236}">
                    <a16:creationId xmlns:a16="http://schemas.microsoft.com/office/drawing/2014/main" id="{7E9073CC-9173-4FAE-A479-ED6BD6CD8E52}"/>
                  </a:ext>
                </a:extLst>
              </p:cNvPr>
              <p:cNvSpPr txBox="1"/>
              <p:nvPr/>
            </p:nvSpPr>
            <p:spPr>
              <a:xfrm>
                <a:off x="2620441" y="3204896"/>
                <a:ext cx="45719" cy="63333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2" name="文本框 161">
                <a:extLst>
                  <a:ext uri="{FF2B5EF4-FFF2-40B4-BE49-F238E27FC236}">
                    <a16:creationId xmlns:a16="http://schemas.microsoft.com/office/drawing/2014/main" id="{0F620C55-6B00-4007-A8C4-5D6A336E45A1}"/>
                  </a:ext>
                </a:extLst>
              </p:cNvPr>
              <p:cNvSpPr txBox="1"/>
              <p:nvPr/>
            </p:nvSpPr>
            <p:spPr>
              <a:xfrm>
                <a:off x="3308105" y="3316636"/>
                <a:ext cx="45719" cy="63333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5" name="文本框 164">
                <a:extLst>
                  <a:ext uri="{FF2B5EF4-FFF2-40B4-BE49-F238E27FC236}">
                    <a16:creationId xmlns:a16="http://schemas.microsoft.com/office/drawing/2014/main" id="{18955607-BC7B-47C2-A1B1-21E2684608A1}"/>
                  </a:ext>
                </a:extLst>
              </p:cNvPr>
              <p:cNvSpPr txBox="1"/>
              <p:nvPr/>
            </p:nvSpPr>
            <p:spPr>
              <a:xfrm rot="5400000">
                <a:off x="2894330" y="3445183"/>
                <a:ext cx="45719" cy="63333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160" name="直接连接符 159">
                <a:extLst>
                  <a:ext uri="{FF2B5EF4-FFF2-40B4-BE49-F238E27FC236}">
                    <a16:creationId xmlns:a16="http://schemas.microsoft.com/office/drawing/2014/main" id="{E14B291F-6273-408F-9554-A187DEEFC701}"/>
                  </a:ext>
                </a:extLst>
              </p:cNvPr>
              <p:cNvCxnSpPr>
                <a:cxnSpLocks/>
                <a:stCxn id="91" idx="1"/>
                <a:endCxn id="167" idx="1"/>
              </p:cNvCxnSpPr>
              <p:nvPr/>
            </p:nvCxnSpPr>
            <p:spPr>
              <a:xfrm flipV="1">
                <a:off x="3326593" y="2854000"/>
                <a:ext cx="324579" cy="165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1" name="图片 90" descr="图片包含 形状&#10;&#10;描述已自动生成">
                <a:extLst>
                  <a:ext uri="{FF2B5EF4-FFF2-40B4-BE49-F238E27FC236}">
                    <a16:creationId xmlns:a16="http://schemas.microsoft.com/office/drawing/2014/main" id="{1F8FD80E-BC04-4209-ADF5-F2A01A9A78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057386" flipV="1">
                <a:off x="3305098" y="2766606"/>
                <a:ext cx="32414" cy="147452"/>
              </a:xfrm>
              <a:prstGeom prst="rect">
                <a:avLst/>
              </a:prstGeom>
            </p:spPr>
          </p:pic>
          <p:cxnSp>
            <p:nvCxnSpPr>
              <p:cNvPr id="169" name="直接连接符 168">
                <a:extLst>
                  <a:ext uri="{FF2B5EF4-FFF2-40B4-BE49-F238E27FC236}">
                    <a16:creationId xmlns:a16="http://schemas.microsoft.com/office/drawing/2014/main" id="{C2EA9F5C-B2B4-4A75-B0A0-1F35FD2CF0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0030" y="2840332"/>
                <a:ext cx="0" cy="28601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>
                <a:extLst>
                  <a:ext uri="{FF2B5EF4-FFF2-40B4-BE49-F238E27FC236}">
                    <a16:creationId xmlns:a16="http://schemas.microsoft.com/office/drawing/2014/main" id="{302EE584-C36B-44B6-81EC-1D4F9544FC0E}"/>
                  </a:ext>
                </a:extLst>
              </p:cNvPr>
              <p:cNvCxnSpPr>
                <a:cxnSpLocks/>
                <a:endCxn id="210" idx="1"/>
              </p:cNvCxnSpPr>
              <p:nvPr/>
            </p:nvCxnSpPr>
            <p:spPr>
              <a:xfrm flipH="1">
                <a:off x="3499499" y="2943289"/>
                <a:ext cx="135996" cy="347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7" name="图片 166" descr="图片包含 背景图案&#10;&#10;描述已自动生成">
                <a:extLst>
                  <a:ext uri="{FF2B5EF4-FFF2-40B4-BE49-F238E27FC236}">
                    <a16:creationId xmlns:a16="http://schemas.microsoft.com/office/drawing/2014/main" id="{065F6237-D412-4BF4-9A96-3DEF7388D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596674" flipH="1" flipV="1">
                <a:off x="3646635" y="2784414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15" name="图片 14" descr="图片包含 背景图案&#10;&#10;描述已自动生成">
                <a:extLst>
                  <a:ext uri="{FF2B5EF4-FFF2-40B4-BE49-F238E27FC236}">
                    <a16:creationId xmlns:a16="http://schemas.microsoft.com/office/drawing/2014/main" id="{C92AB1D7-D63B-413D-93D7-E7428BF08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340329">
                <a:off x="1387814" y="4896531"/>
                <a:ext cx="44083" cy="127239"/>
              </a:xfrm>
              <a:prstGeom prst="rect">
                <a:avLst/>
              </a:prstGeom>
            </p:spPr>
          </p:pic>
          <p:cxnSp>
            <p:nvCxnSpPr>
              <p:cNvPr id="193" name="直接连接符 192">
                <a:extLst>
                  <a:ext uri="{FF2B5EF4-FFF2-40B4-BE49-F238E27FC236}">
                    <a16:creationId xmlns:a16="http://schemas.microsoft.com/office/drawing/2014/main" id="{7474E306-24C0-46FD-8C42-D78995EAEB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21940" y="2855652"/>
                <a:ext cx="1304" cy="7737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2" name="图片 171" descr="图片包含 背景图案&#10;&#10;描述已自动生成">
                <a:extLst>
                  <a:ext uri="{FF2B5EF4-FFF2-40B4-BE49-F238E27FC236}">
                    <a16:creationId xmlns:a16="http://schemas.microsoft.com/office/drawing/2014/main" id="{1F17A60C-B495-450E-97AC-85E12F296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065813" flipH="1" flipV="1">
                <a:off x="3629092" y="2915010"/>
                <a:ext cx="45719" cy="111836"/>
              </a:xfrm>
              <a:prstGeom prst="rect">
                <a:avLst/>
              </a:prstGeom>
            </p:spPr>
          </p:pic>
          <p:sp>
            <p:nvSpPr>
              <p:cNvPr id="207" name="文本框 206">
                <a:extLst>
                  <a:ext uri="{FF2B5EF4-FFF2-40B4-BE49-F238E27FC236}">
                    <a16:creationId xmlns:a16="http://schemas.microsoft.com/office/drawing/2014/main" id="{29ED8B57-445C-4038-8727-A3E6C55787AC}"/>
                  </a:ext>
                </a:extLst>
              </p:cNvPr>
              <p:cNvSpPr txBox="1"/>
              <p:nvPr/>
            </p:nvSpPr>
            <p:spPr>
              <a:xfrm rot="5400000">
                <a:off x="3626915" y="3068431"/>
                <a:ext cx="45719" cy="63333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212" name="直接连接符 211">
                <a:extLst>
                  <a:ext uri="{FF2B5EF4-FFF2-40B4-BE49-F238E27FC236}">
                    <a16:creationId xmlns:a16="http://schemas.microsoft.com/office/drawing/2014/main" id="{9E83C4D0-FFA4-4384-88A2-F4E4E7FB104D}"/>
                  </a:ext>
                </a:extLst>
              </p:cNvPr>
              <p:cNvCxnSpPr>
                <a:cxnSpLocks/>
                <a:stCxn id="210" idx="1"/>
                <a:endCxn id="237" idx="1"/>
              </p:cNvCxnSpPr>
              <p:nvPr/>
            </p:nvCxnSpPr>
            <p:spPr>
              <a:xfrm>
                <a:off x="3499499" y="2946767"/>
                <a:ext cx="5361" cy="29101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0" name="图片 209" descr="图片包含 背景图案&#10;&#10;描述已自动生成">
                <a:extLst>
                  <a:ext uri="{FF2B5EF4-FFF2-40B4-BE49-F238E27FC236}">
                    <a16:creationId xmlns:a16="http://schemas.microsoft.com/office/drawing/2014/main" id="{6004D856-0BD0-44F7-BC86-D334B9FBF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38872" flipH="1" flipV="1">
                <a:off x="3458459" y="2876992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237" name="图片 236" descr="图片包含 背景图案&#10;&#10;描述已自动生成">
                <a:extLst>
                  <a:ext uri="{FF2B5EF4-FFF2-40B4-BE49-F238E27FC236}">
                    <a16:creationId xmlns:a16="http://schemas.microsoft.com/office/drawing/2014/main" id="{D69256ED-75F7-4A1B-AAAF-2AAB266C56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548288" flipH="1" flipV="1">
                <a:off x="3497936" y="3198255"/>
                <a:ext cx="45719" cy="111836"/>
              </a:xfrm>
              <a:prstGeom prst="rect">
                <a:avLst/>
              </a:prstGeom>
            </p:spPr>
          </p:pic>
          <p:cxnSp>
            <p:nvCxnSpPr>
              <p:cNvPr id="242" name="直接连接符 241">
                <a:extLst>
                  <a:ext uri="{FF2B5EF4-FFF2-40B4-BE49-F238E27FC236}">
                    <a16:creationId xmlns:a16="http://schemas.microsoft.com/office/drawing/2014/main" id="{947C33DB-FE70-4E55-8320-1EA2D94F9463}"/>
                  </a:ext>
                </a:extLst>
              </p:cNvPr>
              <p:cNvCxnSpPr>
                <a:cxnSpLocks/>
                <a:stCxn id="237" idx="1"/>
              </p:cNvCxnSpPr>
              <p:nvPr/>
            </p:nvCxnSpPr>
            <p:spPr>
              <a:xfrm flipH="1">
                <a:off x="3375752" y="3237783"/>
                <a:ext cx="12910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文本框 244">
                <a:extLst>
                  <a:ext uri="{FF2B5EF4-FFF2-40B4-BE49-F238E27FC236}">
                    <a16:creationId xmlns:a16="http://schemas.microsoft.com/office/drawing/2014/main" id="{BB1EFB0D-6F9E-49B7-8D75-BFBDA368041D}"/>
                  </a:ext>
                </a:extLst>
              </p:cNvPr>
              <p:cNvSpPr txBox="1"/>
              <p:nvPr/>
            </p:nvSpPr>
            <p:spPr>
              <a:xfrm>
                <a:off x="3349899" y="3204897"/>
                <a:ext cx="45719" cy="63333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768A2AAF-5221-4DFB-A34A-49128D5949FC}"/>
                </a:ext>
              </a:extLst>
            </p:cNvPr>
            <p:cNvCxnSpPr>
              <a:stCxn id="54" idx="1"/>
            </p:cNvCxnSpPr>
            <p:nvPr/>
          </p:nvCxnSpPr>
          <p:spPr>
            <a:xfrm flipV="1">
              <a:off x="2911995" y="1796630"/>
              <a:ext cx="7876" cy="1009767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489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徽标&#10;&#10;描述已自动生成">
            <a:extLst>
              <a:ext uri="{FF2B5EF4-FFF2-40B4-BE49-F238E27FC236}">
                <a16:creationId xmlns:a16="http://schemas.microsoft.com/office/drawing/2014/main" id="{5C667EB2-907C-4726-B44A-4FC6A3C58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1905000" cy="1885950"/>
          </a:xfrm>
          <a:prstGeom prst="rect">
            <a:avLst/>
          </a:prstGeom>
        </p:spPr>
      </p:pic>
      <p:pic>
        <p:nvPicPr>
          <p:cNvPr id="3" name="图片 2" descr="徽标, 公司名称&#10;&#10;描述已自动生成">
            <a:extLst>
              <a:ext uri="{FF2B5EF4-FFF2-40B4-BE49-F238E27FC236}">
                <a16:creationId xmlns:a16="http://schemas.microsoft.com/office/drawing/2014/main" id="{CE23EEAA-BB5A-4D37-AC7B-4EFDFAF02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844" y="0"/>
            <a:ext cx="2778156" cy="1396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A687C9B-FB18-436E-A867-68B405B9B12F}"/>
                  </a:ext>
                </a:extLst>
              </p:cNvPr>
              <p:cNvSpPr txBox="1"/>
              <p:nvPr/>
            </p:nvSpPr>
            <p:spPr>
              <a:xfrm>
                <a:off x="3179520" y="10160"/>
                <a:ext cx="7803913" cy="1206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OMMT M1, OMMT M2, OMMT M2 are all Plane mirror, Diameter 1 inch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OMMT Test: </a:t>
                </a:r>
                <a:r>
                  <a:rPr kumimoji="0" lang="en-US" altLang="zh-CN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Wt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= 2.61412mm </a:t>
                </a: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OMM M3 321.0mm</a:t>
                </a: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）</a:t>
                </a: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                     </a:t>
                </a:r>
                <a:r>
                  <a:rPr kumimoji="0" lang="en-US" altLang="zh-CN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Ws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= 2.61637mm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Incident angle: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𝟒𝟓</m:t>
                        </m:r>
                      </m:e>
                      <m:sup>
                        <m: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°</m:t>
                        </m:r>
                      </m:sup>
                    </m:sSup>
                  </m:oMath>
                </a14:m>
                <a:endParaRPr kumimoji="0" lang="zh-CN" alt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A687C9B-FB18-436E-A867-68B405B9B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520" y="10160"/>
                <a:ext cx="7803913" cy="1206549"/>
              </a:xfrm>
              <a:prstGeom prst="rect">
                <a:avLst/>
              </a:prstGeom>
              <a:blipFill>
                <a:blip r:embed="rId4"/>
                <a:stretch>
                  <a:fillRect l="-703" t="-3030" b="-70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84819644-7606-4532-BDB8-038C03FBF0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581" y="1722787"/>
            <a:ext cx="8046309" cy="5016003"/>
          </a:xfrm>
          <a:prstGeom prst="rect">
            <a:avLst/>
          </a:prstGeom>
        </p:spPr>
      </p:pic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B15FCDE0-9FE2-4D59-856F-729E778910F2}"/>
              </a:ext>
            </a:extLst>
          </p:cNvPr>
          <p:cNvGrpSpPr/>
          <p:nvPr/>
        </p:nvGrpSpPr>
        <p:grpSpPr>
          <a:xfrm>
            <a:off x="111525" y="1796630"/>
            <a:ext cx="3685927" cy="3764330"/>
            <a:chOff x="111525" y="1796630"/>
            <a:chExt cx="3685927" cy="3764330"/>
          </a:xfrm>
        </p:grpSpPr>
        <p:grpSp>
          <p:nvGrpSpPr>
            <p:cNvPr id="119" name="组合 118">
              <a:extLst>
                <a:ext uri="{FF2B5EF4-FFF2-40B4-BE49-F238E27FC236}">
                  <a16:creationId xmlns:a16="http://schemas.microsoft.com/office/drawing/2014/main" id="{2999749F-E2F0-496F-8102-2E79F6CE5D13}"/>
                </a:ext>
              </a:extLst>
            </p:cNvPr>
            <p:cNvGrpSpPr/>
            <p:nvPr/>
          </p:nvGrpSpPr>
          <p:grpSpPr>
            <a:xfrm>
              <a:off x="111525" y="1796630"/>
              <a:ext cx="3685927" cy="3764330"/>
              <a:chOff x="111525" y="1796630"/>
              <a:chExt cx="3685927" cy="3764330"/>
            </a:xfrm>
          </p:grpSpPr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44AF38F4-D794-443C-8C6D-9776724B6B9B}"/>
                  </a:ext>
                </a:extLst>
              </p:cNvPr>
              <p:cNvSpPr txBox="1"/>
              <p:nvPr/>
            </p:nvSpPr>
            <p:spPr>
              <a:xfrm>
                <a:off x="116701" y="2492765"/>
                <a:ext cx="948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OMMT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80082FC4-65FF-47F0-954C-064EA7582128}"/>
                  </a:ext>
                </a:extLst>
              </p:cNvPr>
              <p:cNvSpPr txBox="1"/>
              <p:nvPr/>
            </p:nvSpPr>
            <p:spPr>
              <a:xfrm>
                <a:off x="111525" y="3894881"/>
                <a:ext cx="782708" cy="320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OMC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grpSp>
            <p:nvGrpSpPr>
              <p:cNvPr id="123" name="组合 122">
                <a:extLst>
                  <a:ext uri="{FF2B5EF4-FFF2-40B4-BE49-F238E27FC236}">
                    <a16:creationId xmlns:a16="http://schemas.microsoft.com/office/drawing/2014/main" id="{EC46ED84-458E-47CA-B0FB-E9DFD766DEF8}"/>
                  </a:ext>
                </a:extLst>
              </p:cNvPr>
              <p:cNvGrpSpPr/>
              <p:nvPr/>
            </p:nvGrpSpPr>
            <p:grpSpPr>
              <a:xfrm>
                <a:off x="601001" y="2652758"/>
                <a:ext cx="1260000" cy="1260000"/>
                <a:chOff x="5040000" y="5040000"/>
                <a:chExt cx="1440000" cy="1440000"/>
              </a:xfrm>
            </p:grpSpPr>
            <p:sp>
              <p:nvSpPr>
                <p:cNvPr id="230" name="流程图: 接点 229">
                  <a:extLst>
                    <a:ext uri="{FF2B5EF4-FFF2-40B4-BE49-F238E27FC236}">
                      <a16:creationId xmlns:a16="http://schemas.microsoft.com/office/drawing/2014/main" id="{9CB07F2C-4B51-4A1D-AF5B-D1ADF29B0CB5}"/>
                    </a:ext>
                  </a:extLst>
                </p:cNvPr>
                <p:cNvSpPr/>
                <p:nvPr/>
              </p:nvSpPr>
              <p:spPr>
                <a:xfrm>
                  <a:off x="5040000" y="5040000"/>
                  <a:ext cx="1440000" cy="1440000"/>
                </a:xfrm>
                <a:prstGeom prst="flowChartConnector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31" name="流程图: 接点 230">
                  <a:extLst>
                    <a:ext uri="{FF2B5EF4-FFF2-40B4-BE49-F238E27FC236}">
                      <a16:creationId xmlns:a16="http://schemas.microsoft.com/office/drawing/2014/main" id="{7A4B689E-F4D3-44CD-AE61-FE839405D98C}"/>
                    </a:ext>
                  </a:extLst>
                </p:cNvPr>
                <p:cNvSpPr/>
                <p:nvPr/>
              </p:nvSpPr>
              <p:spPr>
                <a:xfrm>
                  <a:off x="5130000" y="5131636"/>
                  <a:ext cx="1260000" cy="1260000"/>
                </a:xfrm>
                <a:prstGeom prst="flowChartConnector">
                  <a:avLst/>
                </a:prstGeom>
                <a:solidFill>
                  <a:schemeClr val="bg1"/>
                </a:solidFill>
                <a:ln w="25400">
                  <a:solidFill>
                    <a:srgbClr val="0000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24" name="组合 123">
                <a:extLst>
                  <a:ext uri="{FF2B5EF4-FFF2-40B4-BE49-F238E27FC236}">
                    <a16:creationId xmlns:a16="http://schemas.microsoft.com/office/drawing/2014/main" id="{FC5D0E33-B865-414E-930C-7723FA805FCB}"/>
                  </a:ext>
                </a:extLst>
              </p:cNvPr>
              <p:cNvGrpSpPr/>
              <p:nvPr/>
            </p:nvGrpSpPr>
            <p:grpSpPr>
              <a:xfrm>
                <a:off x="2357452" y="2165902"/>
                <a:ext cx="1440000" cy="1440000"/>
                <a:chOff x="5106980" y="5119375"/>
                <a:chExt cx="1440000" cy="1440000"/>
              </a:xfrm>
            </p:grpSpPr>
            <p:sp>
              <p:nvSpPr>
                <p:cNvPr id="228" name="流程图: 接点 227">
                  <a:extLst>
                    <a:ext uri="{FF2B5EF4-FFF2-40B4-BE49-F238E27FC236}">
                      <a16:creationId xmlns:a16="http://schemas.microsoft.com/office/drawing/2014/main" id="{03319235-5349-4EDA-AB4D-ED0DAEC634B8}"/>
                    </a:ext>
                  </a:extLst>
                </p:cNvPr>
                <p:cNvSpPr/>
                <p:nvPr/>
              </p:nvSpPr>
              <p:spPr>
                <a:xfrm>
                  <a:off x="5106980" y="5119375"/>
                  <a:ext cx="1440000" cy="1440000"/>
                </a:xfrm>
                <a:prstGeom prst="flowChartConnector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9" name="流程图: 接点 228">
                  <a:extLst>
                    <a:ext uri="{FF2B5EF4-FFF2-40B4-BE49-F238E27FC236}">
                      <a16:creationId xmlns:a16="http://schemas.microsoft.com/office/drawing/2014/main" id="{7BFF847B-00D7-4CE9-8CFD-43E2DE5D5C4F}"/>
                    </a:ext>
                  </a:extLst>
                </p:cNvPr>
                <p:cNvSpPr/>
                <p:nvPr/>
              </p:nvSpPr>
              <p:spPr>
                <a:xfrm>
                  <a:off x="5196980" y="5211011"/>
                  <a:ext cx="1260000" cy="1260000"/>
                </a:xfrm>
                <a:prstGeom prst="flowChartConnector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25" name="组合 124">
                <a:extLst>
                  <a:ext uri="{FF2B5EF4-FFF2-40B4-BE49-F238E27FC236}">
                    <a16:creationId xmlns:a16="http://schemas.microsoft.com/office/drawing/2014/main" id="{02B99021-58CE-4A95-82B4-AF890AE94FC2}"/>
                  </a:ext>
                </a:extLst>
              </p:cNvPr>
              <p:cNvGrpSpPr/>
              <p:nvPr/>
            </p:nvGrpSpPr>
            <p:grpSpPr>
              <a:xfrm>
                <a:off x="494878" y="4033594"/>
                <a:ext cx="1440000" cy="1440000"/>
                <a:chOff x="5040000" y="5040000"/>
                <a:chExt cx="1440000" cy="1440000"/>
              </a:xfrm>
            </p:grpSpPr>
            <p:sp>
              <p:nvSpPr>
                <p:cNvPr id="226" name="流程图: 接点 225">
                  <a:extLst>
                    <a:ext uri="{FF2B5EF4-FFF2-40B4-BE49-F238E27FC236}">
                      <a16:creationId xmlns:a16="http://schemas.microsoft.com/office/drawing/2014/main" id="{67AFA3D7-13EC-4ED1-9B89-4DD3FCC716BD}"/>
                    </a:ext>
                  </a:extLst>
                </p:cNvPr>
                <p:cNvSpPr/>
                <p:nvPr/>
              </p:nvSpPr>
              <p:spPr>
                <a:xfrm>
                  <a:off x="5040000" y="5040000"/>
                  <a:ext cx="1440000" cy="1440000"/>
                </a:xfrm>
                <a:prstGeom prst="flowChartConnector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7" name="流程图: 接点 226">
                  <a:extLst>
                    <a:ext uri="{FF2B5EF4-FFF2-40B4-BE49-F238E27FC236}">
                      <a16:creationId xmlns:a16="http://schemas.microsoft.com/office/drawing/2014/main" id="{4952EAE9-3EBC-41A5-A5EC-A59C7EF5AD6F}"/>
                    </a:ext>
                  </a:extLst>
                </p:cNvPr>
                <p:cNvSpPr/>
                <p:nvPr/>
              </p:nvSpPr>
              <p:spPr>
                <a:xfrm>
                  <a:off x="5130000" y="5131636"/>
                  <a:ext cx="1260000" cy="1260000"/>
                </a:xfrm>
                <a:prstGeom prst="flowChartConnector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126" name="图片 125" descr="图片包含 背景图案&#10;&#10;描述已自动生成">
                <a:extLst>
                  <a:ext uri="{FF2B5EF4-FFF2-40B4-BE49-F238E27FC236}">
                    <a16:creationId xmlns:a16="http://schemas.microsoft.com/office/drawing/2014/main" id="{006A3A79-EE46-4D38-AF54-B6DD05961F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646743">
                <a:off x="1594950" y="4899696"/>
                <a:ext cx="44304" cy="120908"/>
              </a:xfrm>
              <a:prstGeom prst="rect">
                <a:avLst/>
              </a:prstGeom>
            </p:spPr>
          </p:pic>
          <p:pic>
            <p:nvPicPr>
              <p:cNvPr id="127" name="图片 126" descr="图片包含 背景图案&#10;&#10;描述已自动生成">
                <a:extLst>
                  <a:ext uri="{FF2B5EF4-FFF2-40B4-BE49-F238E27FC236}">
                    <a16:creationId xmlns:a16="http://schemas.microsoft.com/office/drawing/2014/main" id="{29FFFB5E-6406-4B23-ACB4-32E471730E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032227" flipH="1">
                <a:off x="1594950" y="5100928"/>
                <a:ext cx="44304" cy="120908"/>
              </a:xfrm>
              <a:prstGeom prst="rect">
                <a:avLst/>
              </a:prstGeom>
            </p:spPr>
          </p:pic>
          <p:pic>
            <p:nvPicPr>
              <p:cNvPr id="128" name="图片 127" descr="图片包含 背景图案&#10;&#10;描述已自动生成">
                <a:extLst>
                  <a:ext uri="{FF2B5EF4-FFF2-40B4-BE49-F238E27FC236}">
                    <a16:creationId xmlns:a16="http://schemas.microsoft.com/office/drawing/2014/main" id="{A93F8C7D-A68F-4BC5-8CD2-C647DB8949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59671" flipH="1">
                <a:off x="1387814" y="5094345"/>
                <a:ext cx="44083" cy="127239"/>
              </a:xfrm>
              <a:prstGeom prst="rect">
                <a:avLst/>
              </a:prstGeom>
            </p:spPr>
          </p:pic>
          <p:cxnSp>
            <p:nvCxnSpPr>
              <p:cNvPr id="129" name="直接连接符 128">
                <a:extLst>
                  <a:ext uri="{FF2B5EF4-FFF2-40B4-BE49-F238E27FC236}">
                    <a16:creationId xmlns:a16="http://schemas.microsoft.com/office/drawing/2014/main" id="{4FE10D37-231C-45CF-B985-C4E6D6298DC7}"/>
                  </a:ext>
                </a:extLst>
              </p:cNvPr>
              <p:cNvCxnSpPr>
                <a:cxnSpLocks/>
                <a:stCxn id="146" idx="1"/>
                <a:endCxn id="128" idx="1"/>
              </p:cNvCxnSpPr>
              <p:nvPr/>
            </p:nvCxnSpPr>
            <p:spPr>
              <a:xfrm>
                <a:off x="1418946" y="4829903"/>
                <a:ext cx="3769" cy="3091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>
                <a:extLst>
                  <a:ext uri="{FF2B5EF4-FFF2-40B4-BE49-F238E27FC236}">
                    <a16:creationId xmlns:a16="http://schemas.microsoft.com/office/drawing/2014/main" id="{87D733C6-402F-417E-814C-92E46C3F62A2}"/>
                  </a:ext>
                </a:extLst>
              </p:cNvPr>
              <p:cNvCxnSpPr>
                <a:cxnSpLocks/>
                <a:endCxn id="126" idx="1"/>
              </p:cNvCxnSpPr>
              <p:nvPr/>
            </p:nvCxnSpPr>
            <p:spPr>
              <a:xfrm flipV="1">
                <a:off x="1422715" y="4980369"/>
                <a:ext cx="184135" cy="15870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>
                <a:extLst>
                  <a:ext uri="{FF2B5EF4-FFF2-40B4-BE49-F238E27FC236}">
                    <a16:creationId xmlns:a16="http://schemas.microsoft.com/office/drawing/2014/main" id="{EF2E3F88-9B31-4539-A29F-D5F87DC4BA24}"/>
                  </a:ext>
                </a:extLst>
              </p:cNvPr>
              <p:cNvCxnSpPr>
                <a:cxnSpLocks/>
                <a:stCxn id="126" idx="1"/>
                <a:endCxn id="127" idx="1"/>
              </p:cNvCxnSpPr>
              <p:nvPr/>
            </p:nvCxnSpPr>
            <p:spPr>
              <a:xfrm flipH="1">
                <a:off x="1602305" y="4980369"/>
                <a:ext cx="4545" cy="16312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>
                <a:extLst>
                  <a:ext uri="{FF2B5EF4-FFF2-40B4-BE49-F238E27FC236}">
                    <a16:creationId xmlns:a16="http://schemas.microsoft.com/office/drawing/2014/main" id="{4D9DBF05-5196-4C70-948E-4D532AE3D3E6}"/>
                  </a:ext>
                </a:extLst>
              </p:cNvPr>
              <p:cNvCxnSpPr>
                <a:cxnSpLocks/>
                <a:stCxn id="127" idx="1"/>
                <a:endCxn id="217" idx="1"/>
              </p:cNvCxnSpPr>
              <p:nvPr/>
            </p:nvCxnSpPr>
            <p:spPr>
              <a:xfrm flipH="1" flipV="1">
                <a:off x="1422716" y="4979046"/>
                <a:ext cx="179589" cy="16444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>
                <a:extLst>
                  <a:ext uri="{FF2B5EF4-FFF2-40B4-BE49-F238E27FC236}">
                    <a16:creationId xmlns:a16="http://schemas.microsoft.com/office/drawing/2014/main" id="{4D53664E-036A-412A-96F0-42D9FF687E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3556" y="4871893"/>
                <a:ext cx="8422" cy="6890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>
                <a:extLst>
                  <a:ext uri="{FF2B5EF4-FFF2-40B4-BE49-F238E27FC236}">
                    <a16:creationId xmlns:a16="http://schemas.microsoft.com/office/drawing/2014/main" id="{D9AF0E1C-8D8A-4755-ACEB-ECAD359336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9622" y="5176860"/>
                <a:ext cx="3093" cy="9204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5" name="图片 134" descr="形状, 圆圈&#10;&#10;描述已自动生成">
                <a:extLst>
                  <a:ext uri="{FF2B5EF4-FFF2-40B4-BE49-F238E27FC236}">
                    <a16:creationId xmlns:a16="http://schemas.microsoft.com/office/drawing/2014/main" id="{7E01D690-7F31-48EE-8F4B-C286E6E123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00915" y="5249511"/>
                <a:ext cx="41363" cy="73009"/>
              </a:xfrm>
              <a:prstGeom prst="rect">
                <a:avLst/>
              </a:prstGeom>
            </p:spPr>
          </p:pic>
          <p:pic>
            <p:nvPicPr>
              <p:cNvPr id="136" name="图片 135" descr="图片包含 背景图案&#10;&#10;描述已自动生成">
                <a:extLst>
                  <a:ext uri="{FF2B5EF4-FFF2-40B4-BE49-F238E27FC236}">
                    <a16:creationId xmlns:a16="http://schemas.microsoft.com/office/drawing/2014/main" id="{396E661B-780D-4DF6-953D-D4A1B7EFB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722012">
                <a:off x="1008612" y="3194098"/>
                <a:ext cx="54095" cy="177320"/>
              </a:xfrm>
              <a:prstGeom prst="rect">
                <a:avLst/>
              </a:prstGeom>
            </p:spPr>
          </p:pic>
          <p:pic>
            <p:nvPicPr>
              <p:cNvPr id="137" name="图片 136" descr="图片包含 背景图案&#10;&#10;描述已自动生成">
                <a:extLst>
                  <a:ext uri="{FF2B5EF4-FFF2-40B4-BE49-F238E27FC236}">
                    <a16:creationId xmlns:a16="http://schemas.microsoft.com/office/drawing/2014/main" id="{CEABB1CD-BCC5-431A-83D7-1F0A1C25B1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959064">
                <a:off x="1292721" y="4461256"/>
                <a:ext cx="58819" cy="184673"/>
              </a:xfrm>
              <a:prstGeom prst="rect">
                <a:avLst/>
              </a:prstGeom>
            </p:spPr>
          </p:pic>
          <p:cxnSp>
            <p:nvCxnSpPr>
              <p:cNvPr id="138" name="直接连接符 137">
                <a:extLst>
                  <a:ext uri="{FF2B5EF4-FFF2-40B4-BE49-F238E27FC236}">
                    <a16:creationId xmlns:a16="http://schemas.microsoft.com/office/drawing/2014/main" id="{9B3A64A2-EC5B-42CE-820B-29B834E43681}"/>
                  </a:ext>
                </a:extLst>
              </p:cNvPr>
              <p:cNvCxnSpPr>
                <a:cxnSpLocks/>
                <a:endCxn id="137" idx="1"/>
              </p:cNvCxnSpPr>
              <p:nvPr/>
            </p:nvCxnSpPr>
            <p:spPr>
              <a:xfrm flipH="1">
                <a:off x="1318368" y="2191149"/>
                <a:ext cx="28124" cy="233327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>
                <a:extLst>
                  <a:ext uri="{FF2B5EF4-FFF2-40B4-BE49-F238E27FC236}">
                    <a16:creationId xmlns:a16="http://schemas.microsoft.com/office/drawing/2014/main" id="{6C2C6373-56E8-4884-AEA7-EC041D920199}"/>
                  </a:ext>
                </a:extLst>
              </p:cNvPr>
              <p:cNvCxnSpPr>
                <a:cxnSpLocks/>
                <a:stCxn id="137" idx="1"/>
                <a:endCxn id="136" idx="1"/>
              </p:cNvCxnSpPr>
              <p:nvPr/>
            </p:nvCxnSpPr>
            <p:spPr>
              <a:xfrm flipH="1" flipV="1">
                <a:off x="1039408" y="3309544"/>
                <a:ext cx="278960" cy="121488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>
                <a:extLst>
                  <a:ext uri="{FF2B5EF4-FFF2-40B4-BE49-F238E27FC236}">
                    <a16:creationId xmlns:a16="http://schemas.microsoft.com/office/drawing/2014/main" id="{24EEF184-C1BD-49DA-ADDD-160B369370E8}"/>
                  </a:ext>
                </a:extLst>
              </p:cNvPr>
              <p:cNvCxnSpPr>
                <a:cxnSpLocks/>
                <a:stCxn id="136" idx="1"/>
                <a:endCxn id="169" idx="0"/>
              </p:cNvCxnSpPr>
              <p:nvPr/>
            </p:nvCxnSpPr>
            <p:spPr>
              <a:xfrm>
                <a:off x="1039408" y="3309544"/>
                <a:ext cx="9202" cy="107910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>
                <a:extLst>
                  <a:ext uri="{FF2B5EF4-FFF2-40B4-BE49-F238E27FC236}">
                    <a16:creationId xmlns:a16="http://schemas.microsoft.com/office/drawing/2014/main" id="{C987A026-E85D-4101-B4A8-D1F1917A64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28729" y="4608738"/>
                <a:ext cx="241086" cy="46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>
                <a:extLst>
                  <a:ext uri="{FF2B5EF4-FFF2-40B4-BE49-F238E27FC236}">
                    <a16:creationId xmlns:a16="http://schemas.microsoft.com/office/drawing/2014/main" id="{657D8BCA-3CF4-4AD8-A49C-C1E254E545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52211" y="3472247"/>
                <a:ext cx="7234" cy="114271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3" name="图片 142" descr="图片包含 游戏机, 男人&#10;&#10;描述已自动生成">
                <a:extLst>
                  <a:ext uri="{FF2B5EF4-FFF2-40B4-BE49-F238E27FC236}">
                    <a16:creationId xmlns:a16="http://schemas.microsoft.com/office/drawing/2014/main" id="{6C64CFD4-F455-4877-9838-FAA68DB301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206229">
                <a:off x="2479632" y="2862805"/>
                <a:ext cx="56283" cy="135084"/>
              </a:xfrm>
              <a:prstGeom prst="rect">
                <a:avLst/>
              </a:prstGeom>
            </p:spPr>
          </p:pic>
          <p:cxnSp>
            <p:nvCxnSpPr>
              <p:cNvPr id="144" name="直接连接符 143">
                <a:extLst>
                  <a:ext uri="{FF2B5EF4-FFF2-40B4-BE49-F238E27FC236}">
                    <a16:creationId xmlns:a16="http://schemas.microsoft.com/office/drawing/2014/main" id="{159E1F5E-AFA9-4729-B74F-A4AF06AA24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7340" y="4414918"/>
                <a:ext cx="0" cy="40992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5" name="图片 144" descr="图片包含 背景图案&#10;&#10;描述已自动生成">
                <a:extLst>
                  <a:ext uri="{FF2B5EF4-FFF2-40B4-BE49-F238E27FC236}">
                    <a16:creationId xmlns:a16="http://schemas.microsoft.com/office/drawing/2014/main" id="{C686C52C-C676-4586-964F-A5A1881EE5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078193">
                <a:off x="996193" y="4758581"/>
                <a:ext cx="60690" cy="183438"/>
              </a:xfrm>
              <a:prstGeom prst="rect">
                <a:avLst/>
              </a:prstGeom>
            </p:spPr>
          </p:pic>
          <p:pic>
            <p:nvPicPr>
              <p:cNvPr id="146" name="图片 145" descr="图片包含 背景图案&#10;&#10;描述已自动生成">
                <a:extLst>
                  <a:ext uri="{FF2B5EF4-FFF2-40B4-BE49-F238E27FC236}">
                    <a16:creationId xmlns:a16="http://schemas.microsoft.com/office/drawing/2014/main" id="{72A20137-9FB0-40F9-B28E-1B07BECC48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76953">
                <a:off x="1409415" y="4727973"/>
                <a:ext cx="68757" cy="161916"/>
              </a:xfrm>
              <a:prstGeom prst="rect">
                <a:avLst/>
              </a:prstGeom>
            </p:spPr>
          </p:pic>
          <p:cxnSp>
            <p:nvCxnSpPr>
              <p:cNvPr id="147" name="直接连接符 146">
                <a:extLst>
                  <a:ext uri="{FF2B5EF4-FFF2-40B4-BE49-F238E27FC236}">
                    <a16:creationId xmlns:a16="http://schemas.microsoft.com/office/drawing/2014/main" id="{5F44792D-7FFD-4DDA-A1BF-DA5F19AC2D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7340" y="4824843"/>
                <a:ext cx="367603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>
                <a:extLst>
                  <a:ext uri="{FF2B5EF4-FFF2-40B4-BE49-F238E27FC236}">
                    <a16:creationId xmlns:a16="http://schemas.microsoft.com/office/drawing/2014/main" id="{D742F304-E1DF-43CB-9E8E-67ECD1546DC7}"/>
                  </a:ext>
                </a:extLst>
              </p:cNvPr>
              <p:cNvCxnSpPr>
                <a:cxnSpLocks/>
                <a:stCxn id="192" idx="1"/>
                <a:endCxn id="193" idx="1"/>
              </p:cNvCxnSpPr>
              <p:nvPr/>
            </p:nvCxnSpPr>
            <p:spPr>
              <a:xfrm flipV="1">
                <a:off x="1596879" y="3119993"/>
                <a:ext cx="1935522" cy="714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>
                <a:extLst>
                  <a:ext uri="{FF2B5EF4-FFF2-40B4-BE49-F238E27FC236}">
                    <a16:creationId xmlns:a16="http://schemas.microsoft.com/office/drawing/2014/main" id="{2897496E-C6D3-430E-9BC0-92E0B9F1C9F3}"/>
                  </a:ext>
                </a:extLst>
              </p:cNvPr>
              <p:cNvCxnSpPr>
                <a:cxnSpLocks/>
                <a:stCxn id="193" idx="1"/>
                <a:endCxn id="143" idx="1"/>
              </p:cNvCxnSpPr>
              <p:nvPr/>
            </p:nvCxnSpPr>
            <p:spPr>
              <a:xfrm flipH="1" flipV="1">
                <a:off x="2535719" y="2933665"/>
                <a:ext cx="996682" cy="18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>
                <a:extLst>
                  <a:ext uri="{FF2B5EF4-FFF2-40B4-BE49-F238E27FC236}">
                    <a16:creationId xmlns:a16="http://schemas.microsoft.com/office/drawing/2014/main" id="{3CFDD428-3044-4353-A081-DFDF7AB518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37965" y="2824530"/>
                <a:ext cx="166675" cy="2985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>
                <a:extLst>
                  <a:ext uri="{FF2B5EF4-FFF2-40B4-BE49-F238E27FC236}">
                    <a16:creationId xmlns:a16="http://schemas.microsoft.com/office/drawing/2014/main" id="{37F54CCD-3428-4649-8669-CD73FC93F897}"/>
                  </a:ext>
                </a:extLst>
              </p:cNvPr>
              <p:cNvCxnSpPr>
                <a:cxnSpLocks/>
                <a:stCxn id="143" idx="1"/>
                <a:endCxn id="194" idx="1"/>
              </p:cNvCxnSpPr>
              <p:nvPr/>
            </p:nvCxnSpPr>
            <p:spPr>
              <a:xfrm flipV="1">
                <a:off x="2535719" y="2926094"/>
                <a:ext cx="776397" cy="757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>
                <a:extLst>
                  <a:ext uri="{FF2B5EF4-FFF2-40B4-BE49-F238E27FC236}">
                    <a16:creationId xmlns:a16="http://schemas.microsoft.com/office/drawing/2014/main" id="{BF0CB7BA-490F-4415-BAF0-443D3DB3417B}"/>
                  </a:ext>
                </a:extLst>
              </p:cNvPr>
              <p:cNvCxnSpPr>
                <a:cxnSpLocks/>
                <a:endCxn id="183" idx="1"/>
              </p:cNvCxnSpPr>
              <p:nvPr/>
            </p:nvCxnSpPr>
            <p:spPr>
              <a:xfrm flipH="1">
                <a:off x="2729978" y="2394120"/>
                <a:ext cx="1372" cy="467374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>
                <a:extLst>
                  <a:ext uri="{FF2B5EF4-FFF2-40B4-BE49-F238E27FC236}">
                    <a16:creationId xmlns:a16="http://schemas.microsoft.com/office/drawing/2014/main" id="{E8AF0DBB-3C6D-4441-A459-8700808554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15149" y="2383528"/>
                <a:ext cx="611879" cy="1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4" name="图片 153">
                <a:extLst>
                  <a:ext uri="{FF2B5EF4-FFF2-40B4-BE49-F238E27FC236}">
                    <a16:creationId xmlns:a16="http://schemas.microsoft.com/office/drawing/2014/main" id="{4A434B19-CDA1-425B-8482-FBBACFD66E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2843" y="2308702"/>
                <a:ext cx="34448" cy="141174"/>
              </a:xfrm>
              <a:prstGeom prst="rect">
                <a:avLst/>
              </a:prstGeom>
            </p:spPr>
          </p:pic>
          <p:cxnSp>
            <p:nvCxnSpPr>
              <p:cNvPr id="155" name="直接连接符 154">
                <a:extLst>
                  <a:ext uri="{FF2B5EF4-FFF2-40B4-BE49-F238E27FC236}">
                    <a16:creationId xmlns:a16="http://schemas.microsoft.com/office/drawing/2014/main" id="{3F28A54D-A4A0-4527-B98A-C4E1DD90D7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063" y="3755745"/>
                <a:ext cx="0" cy="43460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>
                <a:extLst>
                  <a:ext uri="{FF2B5EF4-FFF2-40B4-BE49-F238E27FC236}">
                    <a16:creationId xmlns:a16="http://schemas.microsoft.com/office/drawing/2014/main" id="{EF9A38CB-AE2C-4C7B-878D-3D4BB5F9D3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2873" y="3826951"/>
                <a:ext cx="8018" cy="31272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>
                <a:extLst>
                  <a:ext uri="{FF2B5EF4-FFF2-40B4-BE49-F238E27FC236}">
                    <a16:creationId xmlns:a16="http://schemas.microsoft.com/office/drawing/2014/main" id="{EB959590-F8B3-497F-B216-2DA69A21D1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13098" y="3035261"/>
                <a:ext cx="557887" cy="262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>
                <a:extLst>
                  <a:ext uri="{FF2B5EF4-FFF2-40B4-BE49-F238E27FC236}">
                    <a16:creationId xmlns:a16="http://schemas.microsoft.com/office/drawing/2014/main" id="{1F591B18-6E20-4F34-878C-00EAAB3585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46271" y="3281000"/>
                <a:ext cx="621163" cy="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矩形 158">
                <a:extLst>
                  <a:ext uri="{FF2B5EF4-FFF2-40B4-BE49-F238E27FC236}">
                    <a16:creationId xmlns:a16="http://schemas.microsoft.com/office/drawing/2014/main" id="{862E4DC6-0C4A-49D5-BD7C-F9C46445BDBC}"/>
                  </a:ext>
                </a:extLst>
              </p:cNvPr>
              <p:cNvSpPr/>
              <p:nvPr/>
            </p:nvSpPr>
            <p:spPr>
              <a:xfrm>
                <a:off x="2494217" y="3647732"/>
                <a:ext cx="1117501" cy="9725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0" name="文本框 159">
                <a:extLst>
                  <a:ext uri="{FF2B5EF4-FFF2-40B4-BE49-F238E27FC236}">
                    <a16:creationId xmlns:a16="http://schemas.microsoft.com/office/drawing/2014/main" id="{D1903FA5-799F-4DED-A222-BE9B4F47A2FE}"/>
                  </a:ext>
                </a:extLst>
              </p:cNvPr>
              <p:cNvSpPr txBox="1"/>
              <p:nvPr/>
            </p:nvSpPr>
            <p:spPr>
              <a:xfrm>
                <a:off x="2627262" y="3733431"/>
                <a:ext cx="220167" cy="508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GR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文本框 160">
                <a:extLst>
                  <a:ext uri="{FF2B5EF4-FFF2-40B4-BE49-F238E27FC236}">
                    <a16:creationId xmlns:a16="http://schemas.microsoft.com/office/drawing/2014/main" id="{2F0361D3-8026-42EE-9E1D-E515C7DD96F4}"/>
                  </a:ext>
                </a:extLst>
              </p:cNvPr>
              <p:cNvSpPr txBox="1"/>
              <p:nvPr/>
            </p:nvSpPr>
            <p:spPr>
              <a:xfrm>
                <a:off x="3041825" y="3739492"/>
                <a:ext cx="208603" cy="722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FDS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等腰三角形 161">
                <a:extLst>
                  <a:ext uri="{FF2B5EF4-FFF2-40B4-BE49-F238E27FC236}">
                    <a16:creationId xmlns:a16="http://schemas.microsoft.com/office/drawing/2014/main" id="{419EF947-A9C7-4060-897A-60270F63CA7D}"/>
                  </a:ext>
                </a:extLst>
              </p:cNvPr>
              <p:cNvSpPr/>
              <p:nvPr/>
            </p:nvSpPr>
            <p:spPr>
              <a:xfrm>
                <a:off x="2694431" y="3643016"/>
                <a:ext cx="166174" cy="187439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3" name="等腰三角形 162">
                <a:extLst>
                  <a:ext uri="{FF2B5EF4-FFF2-40B4-BE49-F238E27FC236}">
                    <a16:creationId xmlns:a16="http://schemas.microsoft.com/office/drawing/2014/main" id="{BAAFAAF7-874E-4B53-9FD5-768D8F966B0F}"/>
                  </a:ext>
                </a:extLst>
              </p:cNvPr>
              <p:cNvSpPr/>
              <p:nvPr/>
            </p:nvSpPr>
            <p:spPr>
              <a:xfrm rot="10800000">
                <a:off x="3096433" y="3646107"/>
                <a:ext cx="166174" cy="18743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998323EC-2EA5-4F6F-B75F-F4377FC7DB96}"/>
                  </a:ext>
                </a:extLst>
              </p:cNvPr>
              <p:cNvSpPr txBox="1"/>
              <p:nvPr/>
            </p:nvSpPr>
            <p:spPr>
              <a:xfrm>
                <a:off x="2883472" y="3739493"/>
                <a:ext cx="208603" cy="722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FIS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65" name="等腰三角形 164">
                <a:extLst>
                  <a:ext uri="{FF2B5EF4-FFF2-40B4-BE49-F238E27FC236}">
                    <a16:creationId xmlns:a16="http://schemas.microsoft.com/office/drawing/2014/main" id="{7CD9EE84-5EDC-418E-BE58-B5DBCF18CF52}"/>
                  </a:ext>
                </a:extLst>
              </p:cNvPr>
              <p:cNvSpPr/>
              <p:nvPr/>
            </p:nvSpPr>
            <p:spPr>
              <a:xfrm>
                <a:off x="2933776" y="3639512"/>
                <a:ext cx="166174" cy="18743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6" name="文本框 165">
                <a:extLst>
                  <a:ext uri="{FF2B5EF4-FFF2-40B4-BE49-F238E27FC236}">
                    <a16:creationId xmlns:a16="http://schemas.microsoft.com/office/drawing/2014/main" id="{EFC48442-E7AE-4EF1-87BA-131BFBF4B594}"/>
                  </a:ext>
                </a:extLst>
              </p:cNvPr>
              <p:cNvSpPr txBox="1"/>
              <p:nvPr/>
            </p:nvSpPr>
            <p:spPr>
              <a:xfrm>
                <a:off x="1601080" y="2297781"/>
                <a:ext cx="8413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SQB1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67" name="文本框 166">
                <a:extLst>
                  <a:ext uri="{FF2B5EF4-FFF2-40B4-BE49-F238E27FC236}">
                    <a16:creationId xmlns:a16="http://schemas.microsoft.com/office/drawing/2014/main" id="{6EA2FDC5-7A55-47E1-B5B7-4276CE74F3CA}"/>
                  </a:ext>
                </a:extLst>
              </p:cNvPr>
              <p:cNvSpPr txBox="1"/>
              <p:nvPr/>
            </p:nvSpPr>
            <p:spPr>
              <a:xfrm>
                <a:off x="2467792" y="4550410"/>
                <a:ext cx="1182238" cy="320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ESQB1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68" name="文本框 167">
                <a:extLst>
                  <a:ext uri="{FF2B5EF4-FFF2-40B4-BE49-F238E27FC236}">
                    <a16:creationId xmlns:a16="http://schemas.microsoft.com/office/drawing/2014/main" id="{01B81C25-9BD1-4E92-85C4-A3537505B838}"/>
                  </a:ext>
                </a:extLst>
              </p:cNvPr>
              <p:cNvSpPr txBox="1"/>
              <p:nvPr/>
            </p:nvSpPr>
            <p:spPr>
              <a:xfrm>
                <a:off x="995652" y="2193951"/>
                <a:ext cx="461665" cy="113664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ITF signal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pic>
            <p:nvPicPr>
              <p:cNvPr id="169" name="图片 168" descr="形状&#10;&#10;描述已自动生成">
                <a:extLst>
                  <a:ext uri="{FF2B5EF4-FFF2-40B4-BE49-F238E27FC236}">
                    <a16:creationId xmlns:a16="http://schemas.microsoft.com/office/drawing/2014/main" id="{DB8143C0-E7BF-4226-B1DA-248E5FBEAE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215" y="4388649"/>
                <a:ext cx="128789" cy="146844"/>
              </a:xfrm>
              <a:prstGeom prst="rect">
                <a:avLst/>
              </a:prstGeom>
            </p:spPr>
          </p:pic>
          <p:pic>
            <p:nvPicPr>
              <p:cNvPr id="170" name="图片 169" descr="图片包含 形状&#10;&#10;描述已自动生成">
                <a:extLst>
                  <a:ext uri="{FF2B5EF4-FFF2-40B4-BE49-F238E27FC236}">
                    <a16:creationId xmlns:a16="http://schemas.microsoft.com/office/drawing/2014/main" id="{C72835B6-2828-44D8-8061-B251775948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246024">
                <a:off x="1036339" y="4249989"/>
                <a:ext cx="45719" cy="148796"/>
              </a:xfrm>
              <a:prstGeom prst="rect">
                <a:avLst/>
              </a:prstGeom>
            </p:spPr>
          </p:pic>
          <p:pic>
            <p:nvPicPr>
              <p:cNvPr id="171" name="图片 170">
                <a:extLst>
                  <a:ext uri="{FF2B5EF4-FFF2-40B4-BE49-F238E27FC236}">
                    <a16:creationId xmlns:a16="http://schemas.microsoft.com/office/drawing/2014/main" id="{681823DE-678E-44E8-92D5-9418619F4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22957" y="4461548"/>
                <a:ext cx="45719" cy="212267"/>
              </a:xfrm>
              <a:prstGeom prst="rect">
                <a:avLst/>
              </a:prstGeom>
            </p:spPr>
          </p:pic>
          <p:pic>
            <p:nvPicPr>
              <p:cNvPr id="172" name="图片 171" descr="形状&#10;&#10;描述已自动生成">
                <a:extLst>
                  <a:ext uri="{FF2B5EF4-FFF2-40B4-BE49-F238E27FC236}">
                    <a16:creationId xmlns:a16="http://schemas.microsoft.com/office/drawing/2014/main" id="{4A89F1D0-F5FB-4CCB-A311-01BE9E306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683711" y="2615380"/>
                <a:ext cx="100842" cy="114980"/>
              </a:xfrm>
              <a:prstGeom prst="rect">
                <a:avLst/>
              </a:prstGeom>
            </p:spPr>
          </p:pic>
          <p:pic>
            <p:nvPicPr>
              <p:cNvPr id="173" name="图片 172" descr="图片包含 形状&#10;&#10;描述已自动生成">
                <a:extLst>
                  <a:ext uri="{FF2B5EF4-FFF2-40B4-BE49-F238E27FC236}">
                    <a16:creationId xmlns:a16="http://schemas.microsoft.com/office/drawing/2014/main" id="{85F38A28-C470-4C41-83B7-6153ADF3A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517216">
                <a:off x="1035376" y="4576067"/>
                <a:ext cx="45719" cy="148796"/>
              </a:xfrm>
              <a:prstGeom prst="rect">
                <a:avLst/>
              </a:prstGeom>
            </p:spPr>
          </p:pic>
          <p:pic>
            <p:nvPicPr>
              <p:cNvPr id="174" name="图片 173" descr="图片包含 形状&#10;&#10;描述已自动生成">
                <a:extLst>
                  <a:ext uri="{FF2B5EF4-FFF2-40B4-BE49-F238E27FC236}">
                    <a16:creationId xmlns:a16="http://schemas.microsoft.com/office/drawing/2014/main" id="{0590B0C4-A360-4407-A62B-209516616E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79100" flipH="1" flipV="1">
                <a:off x="2712724" y="2483716"/>
                <a:ext cx="32414" cy="147452"/>
              </a:xfrm>
              <a:prstGeom prst="rect">
                <a:avLst/>
              </a:prstGeom>
            </p:spPr>
          </p:pic>
          <p:pic>
            <p:nvPicPr>
              <p:cNvPr id="175" name="图片 174" descr="图片包含 背景图案&#10;&#10;描述已自动生成">
                <a:extLst>
                  <a:ext uri="{FF2B5EF4-FFF2-40B4-BE49-F238E27FC236}">
                    <a16:creationId xmlns:a16="http://schemas.microsoft.com/office/drawing/2014/main" id="{9D8793FD-1D5F-4F52-B0BD-7D00D3277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030026" flipH="1" flipV="1">
                <a:off x="823731" y="4561940"/>
                <a:ext cx="45719" cy="111836"/>
              </a:xfrm>
              <a:prstGeom prst="rect">
                <a:avLst/>
              </a:prstGeom>
            </p:spPr>
          </p:pic>
          <p:cxnSp>
            <p:nvCxnSpPr>
              <p:cNvPr id="176" name="直接连接符 175">
                <a:extLst>
                  <a:ext uri="{FF2B5EF4-FFF2-40B4-BE49-F238E27FC236}">
                    <a16:creationId xmlns:a16="http://schemas.microsoft.com/office/drawing/2014/main" id="{C65BED10-BB87-44BD-B3F8-AA4EA773E283}"/>
                  </a:ext>
                </a:extLst>
              </p:cNvPr>
              <p:cNvCxnSpPr>
                <a:cxnSpLocks/>
                <a:stCxn id="190" idx="1"/>
              </p:cNvCxnSpPr>
              <p:nvPr/>
            </p:nvCxnSpPr>
            <p:spPr>
              <a:xfrm flipV="1">
                <a:off x="853345" y="3472050"/>
                <a:ext cx="738715" cy="31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接连接符 176">
                <a:extLst>
                  <a:ext uri="{FF2B5EF4-FFF2-40B4-BE49-F238E27FC236}">
                    <a16:creationId xmlns:a16="http://schemas.microsoft.com/office/drawing/2014/main" id="{7FD116F6-704B-45EC-B149-39635CF012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87480" y="3103080"/>
                <a:ext cx="144" cy="39696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接连接符 177">
                <a:extLst>
                  <a:ext uri="{FF2B5EF4-FFF2-40B4-BE49-F238E27FC236}">
                    <a16:creationId xmlns:a16="http://schemas.microsoft.com/office/drawing/2014/main" id="{E794B2EA-191A-46E7-A89E-291423CCC6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22113" y="2377256"/>
                <a:ext cx="3176" cy="43887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9" name="图片 178" descr="形状&#10;&#10;描述已自动生成">
                <a:extLst>
                  <a:ext uri="{FF2B5EF4-FFF2-40B4-BE49-F238E27FC236}">
                    <a16:creationId xmlns:a16="http://schemas.microsoft.com/office/drawing/2014/main" id="{2B2C19FA-F638-4356-912F-4CA1355060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5196" y="2616780"/>
                <a:ext cx="100556" cy="114653"/>
              </a:xfrm>
              <a:prstGeom prst="rect">
                <a:avLst/>
              </a:prstGeom>
            </p:spPr>
          </p:pic>
          <p:pic>
            <p:nvPicPr>
              <p:cNvPr id="180" name="图片 179">
                <a:extLst>
                  <a:ext uri="{FF2B5EF4-FFF2-40B4-BE49-F238E27FC236}">
                    <a16:creationId xmlns:a16="http://schemas.microsoft.com/office/drawing/2014/main" id="{C62F980A-5647-4051-84E4-E0D9F5BC9B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305436" y="2688334"/>
                <a:ext cx="30407" cy="159938"/>
              </a:xfrm>
              <a:prstGeom prst="rect">
                <a:avLst/>
              </a:prstGeom>
            </p:spPr>
          </p:pic>
          <p:pic>
            <p:nvPicPr>
              <p:cNvPr id="181" name="图片 180" descr="图片包含 形状&#10;&#10;描述已自动生成">
                <a:extLst>
                  <a:ext uri="{FF2B5EF4-FFF2-40B4-BE49-F238E27FC236}">
                    <a16:creationId xmlns:a16="http://schemas.microsoft.com/office/drawing/2014/main" id="{75B17273-F3A6-41DF-AC76-8C7ADEFA5F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376979" flipV="1">
                <a:off x="3312202" y="2479410"/>
                <a:ext cx="32414" cy="147452"/>
              </a:xfrm>
              <a:prstGeom prst="rect">
                <a:avLst/>
              </a:prstGeom>
            </p:spPr>
          </p:pic>
          <p:pic>
            <p:nvPicPr>
              <p:cNvPr id="182" name="图片 181">
                <a:extLst>
                  <a:ext uri="{FF2B5EF4-FFF2-40B4-BE49-F238E27FC236}">
                    <a16:creationId xmlns:a16="http://schemas.microsoft.com/office/drawing/2014/main" id="{9CFC90D8-F2F0-4E6F-B6EC-68F1C04B22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718786" y="2688160"/>
                <a:ext cx="30407" cy="159938"/>
              </a:xfrm>
              <a:prstGeom prst="rect">
                <a:avLst/>
              </a:prstGeom>
            </p:spPr>
          </p:pic>
          <p:pic>
            <p:nvPicPr>
              <p:cNvPr id="183" name="图片 182" descr="图片包含 形状&#10;&#10;描述已自动生成">
                <a:extLst>
                  <a:ext uri="{FF2B5EF4-FFF2-40B4-BE49-F238E27FC236}">
                    <a16:creationId xmlns:a16="http://schemas.microsoft.com/office/drawing/2014/main" id="{05B1C26B-E17C-4CC2-BE74-544B9BA478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16493" flipH="1" flipV="1">
                <a:off x="2717584" y="2772016"/>
                <a:ext cx="32414" cy="147452"/>
              </a:xfrm>
              <a:prstGeom prst="rect">
                <a:avLst/>
              </a:prstGeom>
            </p:spPr>
          </p:pic>
          <p:cxnSp>
            <p:nvCxnSpPr>
              <p:cNvPr id="184" name="直接连接符 183">
                <a:extLst>
                  <a:ext uri="{FF2B5EF4-FFF2-40B4-BE49-F238E27FC236}">
                    <a16:creationId xmlns:a16="http://schemas.microsoft.com/office/drawing/2014/main" id="{C830E2D1-5814-4E75-B602-4D417ED49754}"/>
                  </a:ext>
                </a:extLst>
              </p:cNvPr>
              <p:cNvCxnSpPr>
                <a:cxnSpLocks/>
                <a:stCxn id="174" idx="1"/>
              </p:cNvCxnSpPr>
              <p:nvPr/>
            </p:nvCxnSpPr>
            <p:spPr>
              <a:xfrm flipV="1">
                <a:off x="2735441" y="2568655"/>
                <a:ext cx="285647" cy="3629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>
                <a:extLst>
                  <a:ext uri="{FF2B5EF4-FFF2-40B4-BE49-F238E27FC236}">
                    <a16:creationId xmlns:a16="http://schemas.microsoft.com/office/drawing/2014/main" id="{81846590-469C-4FF1-9AEF-832577B3D7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21495" y="2567044"/>
                <a:ext cx="8261" cy="1043894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>
                <a:extLst>
                  <a:ext uri="{FF2B5EF4-FFF2-40B4-BE49-F238E27FC236}">
                    <a16:creationId xmlns:a16="http://schemas.microsoft.com/office/drawing/2014/main" id="{D9E6C805-E732-4D3D-8904-D896DE530D2E}"/>
                  </a:ext>
                </a:extLst>
              </p:cNvPr>
              <p:cNvCxnSpPr/>
              <p:nvPr/>
            </p:nvCxnSpPr>
            <p:spPr>
              <a:xfrm flipH="1">
                <a:off x="3171847" y="2534189"/>
                <a:ext cx="146909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>
                <a:extLst>
                  <a:ext uri="{FF2B5EF4-FFF2-40B4-BE49-F238E27FC236}">
                    <a16:creationId xmlns:a16="http://schemas.microsoft.com/office/drawing/2014/main" id="{F8417197-E8EB-4F22-9CF2-15AB144DE803}"/>
                  </a:ext>
                </a:extLst>
              </p:cNvPr>
              <p:cNvCxnSpPr>
                <a:cxnSpLocks/>
                <a:endCxn id="163" idx="3"/>
              </p:cNvCxnSpPr>
              <p:nvPr/>
            </p:nvCxnSpPr>
            <p:spPr>
              <a:xfrm>
                <a:off x="3174188" y="2534188"/>
                <a:ext cx="5332" cy="1111919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8" name="图片 187" descr="形状, 圆圈&#10;&#10;描述已自动生成">
                <a:extLst>
                  <a:ext uri="{FF2B5EF4-FFF2-40B4-BE49-F238E27FC236}">
                    <a16:creationId xmlns:a16="http://schemas.microsoft.com/office/drawing/2014/main" id="{D2205DE2-32D8-4C24-9C06-52C52C3C26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99920" y="5472330"/>
                <a:ext cx="64107" cy="113152"/>
              </a:xfrm>
              <a:prstGeom prst="rect">
                <a:avLst/>
              </a:prstGeom>
            </p:spPr>
          </p:pic>
          <p:cxnSp>
            <p:nvCxnSpPr>
              <p:cNvPr id="189" name="直接连接符 188">
                <a:extLst>
                  <a:ext uri="{FF2B5EF4-FFF2-40B4-BE49-F238E27FC236}">
                    <a16:creationId xmlns:a16="http://schemas.microsoft.com/office/drawing/2014/main" id="{B689974D-3385-4B3E-9D70-86159A6B20AB}"/>
                  </a:ext>
                </a:extLst>
              </p:cNvPr>
              <p:cNvCxnSpPr>
                <a:cxnSpLocks/>
                <a:stCxn id="204" idx="1"/>
              </p:cNvCxnSpPr>
              <p:nvPr/>
            </p:nvCxnSpPr>
            <p:spPr>
              <a:xfrm flipV="1">
                <a:off x="2911995" y="1796630"/>
                <a:ext cx="7876" cy="1009767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0" name="图片 189" descr="图片包含 背景图案&#10;&#10;描述已自动生成">
                <a:extLst>
                  <a:ext uri="{FF2B5EF4-FFF2-40B4-BE49-F238E27FC236}">
                    <a16:creationId xmlns:a16="http://schemas.microsoft.com/office/drawing/2014/main" id="{7515A305-815A-460D-8400-A33935D18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025243" flipH="1" flipV="1">
                <a:off x="815921" y="3401680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191" name="图片 190" descr="图片包含 背景图案&#10;&#10;描述已自动生成">
                <a:extLst>
                  <a:ext uri="{FF2B5EF4-FFF2-40B4-BE49-F238E27FC236}">
                    <a16:creationId xmlns:a16="http://schemas.microsoft.com/office/drawing/2014/main" id="{E39F82A5-ADA1-474E-AB4D-BD0BD5D81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617514" flipH="1" flipV="1">
                <a:off x="1573724" y="3436130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192" name="图片 191" descr="图片包含 背景图案&#10;&#10;描述已自动生成">
                <a:extLst>
                  <a:ext uri="{FF2B5EF4-FFF2-40B4-BE49-F238E27FC236}">
                    <a16:creationId xmlns:a16="http://schemas.microsoft.com/office/drawing/2014/main" id="{08CEFCB5-5D47-4B62-ACD7-84CC0999D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186969" flipH="1" flipV="1">
                <a:off x="1560299" y="3052940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193" name="图片 192" descr="图片包含 游戏机, 男人&#10;&#10;描述已自动生成">
                <a:extLst>
                  <a:ext uri="{FF2B5EF4-FFF2-40B4-BE49-F238E27FC236}">
                    <a16:creationId xmlns:a16="http://schemas.microsoft.com/office/drawing/2014/main" id="{C779BD85-E17D-4FED-8CDD-6D7EF636D6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56508">
                <a:off x="3531889" y="3057793"/>
                <a:ext cx="56283" cy="135084"/>
              </a:xfrm>
              <a:prstGeom prst="rect">
                <a:avLst/>
              </a:prstGeom>
            </p:spPr>
          </p:pic>
          <p:pic>
            <p:nvPicPr>
              <p:cNvPr id="194" name="图片 193" descr="图片包含 背景图案&#10;&#10;描述已自动生成">
                <a:extLst>
                  <a:ext uri="{FF2B5EF4-FFF2-40B4-BE49-F238E27FC236}">
                    <a16:creationId xmlns:a16="http://schemas.microsoft.com/office/drawing/2014/main" id="{36A9FBE6-5A6A-4298-8D9C-338A26D4FB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203579" flipH="1" flipV="1">
                <a:off x="3306753" y="2884888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195" name="图片 194" descr="图片包含 背景图案&#10;&#10;描述已自动生成">
                <a:extLst>
                  <a:ext uri="{FF2B5EF4-FFF2-40B4-BE49-F238E27FC236}">
                    <a16:creationId xmlns:a16="http://schemas.microsoft.com/office/drawing/2014/main" id="{B77FDE1C-C038-46D1-AABB-A0D636D3F6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96425" flipH="1" flipV="1">
                <a:off x="3017573" y="2513279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196" name="图片 195" descr="图片包含 背景图案&#10;&#10;描述已自动生成">
                <a:extLst>
                  <a:ext uri="{FF2B5EF4-FFF2-40B4-BE49-F238E27FC236}">
                    <a16:creationId xmlns:a16="http://schemas.microsoft.com/office/drawing/2014/main" id="{EBABB978-E9B8-4C52-BDBE-703FE15A10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099327" flipH="1" flipV="1">
                <a:off x="3150264" y="2464496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197" name="图片 196" descr="图片包含 背景图案&#10;&#10;描述已自动生成">
                <a:extLst>
                  <a:ext uri="{FF2B5EF4-FFF2-40B4-BE49-F238E27FC236}">
                    <a16:creationId xmlns:a16="http://schemas.microsoft.com/office/drawing/2014/main" id="{98F7E5CD-0809-4798-A3A8-5BC78F6B06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42815" flipH="1" flipV="1">
                <a:off x="2699800" y="2324558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198" name="图片 197" descr="图片包含 背景图案&#10;&#10;描述已自动生成">
                <a:extLst>
                  <a:ext uri="{FF2B5EF4-FFF2-40B4-BE49-F238E27FC236}">
                    <a16:creationId xmlns:a16="http://schemas.microsoft.com/office/drawing/2014/main" id="{2FA271F3-08F1-4B3F-9235-CE049F9BA5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96425" flipH="1" flipV="1">
                <a:off x="3317432" y="2329286"/>
                <a:ext cx="45719" cy="111836"/>
              </a:xfrm>
              <a:prstGeom prst="rect">
                <a:avLst/>
              </a:prstGeom>
            </p:spPr>
          </p:pic>
          <p:cxnSp>
            <p:nvCxnSpPr>
              <p:cNvPr id="199" name="直接连接符 198">
                <a:extLst>
                  <a:ext uri="{FF2B5EF4-FFF2-40B4-BE49-F238E27FC236}">
                    <a16:creationId xmlns:a16="http://schemas.microsoft.com/office/drawing/2014/main" id="{A7F185F4-7D60-42FD-B867-9B39F1640C39}"/>
                  </a:ext>
                </a:extLst>
              </p:cNvPr>
              <p:cNvCxnSpPr>
                <a:cxnSpLocks/>
                <a:stCxn id="162" idx="0"/>
              </p:cNvCxnSpPr>
              <p:nvPr/>
            </p:nvCxnSpPr>
            <p:spPr>
              <a:xfrm flipH="1" flipV="1">
                <a:off x="2776642" y="3342936"/>
                <a:ext cx="876" cy="30008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接连接符 199">
                <a:extLst>
                  <a:ext uri="{FF2B5EF4-FFF2-40B4-BE49-F238E27FC236}">
                    <a16:creationId xmlns:a16="http://schemas.microsoft.com/office/drawing/2014/main" id="{52D0468B-CE9D-44C5-88A0-F15ACC5C59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6698" y="3347851"/>
                <a:ext cx="590628" cy="191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1" name="图片 200" descr="图片包含 背景图案&#10;&#10;描述已自动生成">
                <a:extLst>
                  <a:ext uri="{FF2B5EF4-FFF2-40B4-BE49-F238E27FC236}">
                    <a16:creationId xmlns:a16="http://schemas.microsoft.com/office/drawing/2014/main" id="{46F2E8CD-0400-4DDE-9730-79298A9460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655766" flipH="1" flipV="1">
                <a:off x="3216541" y="3303932"/>
                <a:ext cx="45719" cy="111836"/>
              </a:xfrm>
              <a:prstGeom prst="rect">
                <a:avLst/>
              </a:prstGeom>
            </p:spPr>
          </p:pic>
          <p:cxnSp>
            <p:nvCxnSpPr>
              <p:cNvPr id="202" name="直接连接符 201">
                <a:extLst>
                  <a:ext uri="{FF2B5EF4-FFF2-40B4-BE49-F238E27FC236}">
                    <a16:creationId xmlns:a16="http://schemas.microsoft.com/office/drawing/2014/main" id="{5F7597CB-3FD1-47D6-B10C-6C4271FE7E69}"/>
                  </a:ext>
                </a:extLst>
              </p:cNvPr>
              <p:cNvCxnSpPr>
                <a:cxnSpLocks/>
                <a:stCxn id="211" idx="1"/>
                <a:endCxn id="204" idx="1"/>
              </p:cNvCxnSpPr>
              <p:nvPr/>
            </p:nvCxnSpPr>
            <p:spPr>
              <a:xfrm flipH="1" flipV="1">
                <a:off x="2911995" y="2806397"/>
                <a:ext cx="5194" cy="647593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3" name="图片 202" descr="图片包含 背景图案&#10;&#10;描述已自动生成">
                <a:extLst>
                  <a:ext uri="{FF2B5EF4-FFF2-40B4-BE49-F238E27FC236}">
                    <a16:creationId xmlns:a16="http://schemas.microsoft.com/office/drawing/2014/main" id="{15B7B2F6-F950-4DD2-9970-8CAB1B295D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63151" flipH="1" flipV="1">
                <a:off x="2891128" y="3294467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204" name="图片 203" descr="背景图案&#10;&#10;描述已自动生成">
                <a:extLst>
                  <a:ext uri="{FF2B5EF4-FFF2-40B4-BE49-F238E27FC236}">
                    <a16:creationId xmlns:a16="http://schemas.microsoft.com/office/drawing/2014/main" id="{68D88FC8-99F7-49DE-8E10-5A6E23FC98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1309">
                <a:off x="2899864" y="2758320"/>
                <a:ext cx="60182" cy="144442"/>
              </a:xfrm>
              <a:prstGeom prst="rect">
                <a:avLst/>
              </a:prstGeom>
            </p:spPr>
          </p:pic>
          <p:cxnSp>
            <p:nvCxnSpPr>
              <p:cNvPr id="205" name="直接连接符 204">
                <a:extLst>
                  <a:ext uri="{FF2B5EF4-FFF2-40B4-BE49-F238E27FC236}">
                    <a16:creationId xmlns:a16="http://schemas.microsoft.com/office/drawing/2014/main" id="{EAFD1B08-8011-4379-BF67-79FB207A4C1D}"/>
                  </a:ext>
                </a:extLst>
              </p:cNvPr>
              <p:cNvCxnSpPr>
                <a:cxnSpLocks/>
                <a:stCxn id="201" idx="1"/>
                <a:endCxn id="207" idx="1"/>
              </p:cNvCxnSpPr>
              <p:nvPr/>
            </p:nvCxnSpPr>
            <p:spPr>
              <a:xfrm flipH="1" flipV="1">
                <a:off x="3217242" y="3238526"/>
                <a:ext cx="2550" cy="109575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6" name="图片 205" descr="图片包含 背景图案&#10;&#10;描述已自动生成">
                <a:extLst>
                  <a:ext uri="{FF2B5EF4-FFF2-40B4-BE49-F238E27FC236}">
                    <a16:creationId xmlns:a16="http://schemas.microsoft.com/office/drawing/2014/main" id="{2D5BD0FA-3F3E-4466-B8A6-24D0147371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675351" flipH="1" flipV="1">
                <a:off x="2733671" y="3287433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207" name="图片 206" descr="图片包含 背景图案&#10;&#10;描述已自动生成">
                <a:extLst>
                  <a:ext uri="{FF2B5EF4-FFF2-40B4-BE49-F238E27FC236}">
                    <a16:creationId xmlns:a16="http://schemas.microsoft.com/office/drawing/2014/main" id="{82AD0C86-C014-45FF-A511-031C3842D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948937" flipH="1" flipV="1">
                <a:off x="3214007" y="3170885"/>
                <a:ext cx="45719" cy="111836"/>
              </a:xfrm>
              <a:prstGeom prst="rect">
                <a:avLst/>
              </a:prstGeom>
            </p:spPr>
          </p:pic>
          <p:cxnSp>
            <p:nvCxnSpPr>
              <p:cNvPr id="208" name="直接连接符 207">
                <a:extLst>
                  <a:ext uri="{FF2B5EF4-FFF2-40B4-BE49-F238E27FC236}">
                    <a16:creationId xmlns:a16="http://schemas.microsoft.com/office/drawing/2014/main" id="{38EE5795-BAB1-40B8-B161-2C6DDEA13B23}"/>
                  </a:ext>
                </a:extLst>
              </p:cNvPr>
              <p:cNvCxnSpPr>
                <a:cxnSpLocks/>
                <a:stCxn id="207" idx="1"/>
                <a:endCxn id="209" idx="3"/>
              </p:cNvCxnSpPr>
              <p:nvPr/>
            </p:nvCxnSpPr>
            <p:spPr>
              <a:xfrm flipH="1" flipV="1">
                <a:off x="2666160" y="3236563"/>
                <a:ext cx="551082" cy="1963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文本框 208">
                <a:extLst>
                  <a:ext uri="{FF2B5EF4-FFF2-40B4-BE49-F238E27FC236}">
                    <a16:creationId xmlns:a16="http://schemas.microsoft.com/office/drawing/2014/main" id="{FDF97331-AA6E-4A2B-8DE9-0BB35B5BAD21}"/>
                  </a:ext>
                </a:extLst>
              </p:cNvPr>
              <p:cNvSpPr txBox="1"/>
              <p:nvPr/>
            </p:nvSpPr>
            <p:spPr>
              <a:xfrm>
                <a:off x="2620441" y="3204896"/>
                <a:ext cx="45719" cy="63333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0" name="文本框 209">
                <a:extLst>
                  <a:ext uri="{FF2B5EF4-FFF2-40B4-BE49-F238E27FC236}">
                    <a16:creationId xmlns:a16="http://schemas.microsoft.com/office/drawing/2014/main" id="{5104E824-6525-43C5-B846-CFDBB2928704}"/>
                  </a:ext>
                </a:extLst>
              </p:cNvPr>
              <p:cNvSpPr txBox="1"/>
              <p:nvPr/>
            </p:nvSpPr>
            <p:spPr>
              <a:xfrm>
                <a:off x="3308105" y="3316636"/>
                <a:ext cx="45719" cy="63333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1" name="文本框 210">
                <a:extLst>
                  <a:ext uri="{FF2B5EF4-FFF2-40B4-BE49-F238E27FC236}">
                    <a16:creationId xmlns:a16="http://schemas.microsoft.com/office/drawing/2014/main" id="{EC1B46A1-4133-4035-9FCC-A2EAC166719E}"/>
                  </a:ext>
                </a:extLst>
              </p:cNvPr>
              <p:cNvSpPr txBox="1"/>
              <p:nvPr/>
            </p:nvSpPr>
            <p:spPr>
              <a:xfrm rot="5400000">
                <a:off x="2894330" y="3445183"/>
                <a:ext cx="45719" cy="63333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212" name="直接连接符 211">
                <a:extLst>
                  <a:ext uri="{FF2B5EF4-FFF2-40B4-BE49-F238E27FC236}">
                    <a16:creationId xmlns:a16="http://schemas.microsoft.com/office/drawing/2014/main" id="{259508CD-C8C0-4E34-978F-21FAA9AEA0B5}"/>
                  </a:ext>
                </a:extLst>
              </p:cNvPr>
              <p:cNvCxnSpPr>
                <a:cxnSpLocks/>
                <a:stCxn id="213" idx="1"/>
                <a:endCxn id="216" idx="1"/>
              </p:cNvCxnSpPr>
              <p:nvPr/>
            </p:nvCxnSpPr>
            <p:spPr>
              <a:xfrm flipV="1">
                <a:off x="3326593" y="2854000"/>
                <a:ext cx="324579" cy="165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3" name="图片 212" descr="图片包含 形状&#10;&#10;描述已自动生成">
                <a:extLst>
                  <a:ext uri="{FF2B5EF4-FFF2-40B4-BE49-F238E27FC236}">
                    <a16:creationId xmlns:a16="http://schemas.microsoft.com/office/drawing/2014/main" id="{F5CCB12C-BDF2-4688-B349-96F8AAC368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057386" flipV="1">
                <a:off x="3305098" y="2766606"/>
                <a:ext cx="32414" cy="147452"/>
              </a:xfrm>
              <a:prstGeom prst="rect">
                <a:avLst/>
              </a:prstGeom>
            </p:spPr>
          </p:pic>
          <p:cxnSp>
            <p:nvCxnSpPr>
              <p:cNvPr id="214" name="直接连接符 213">
                <a:extLst>
                  <a:ext uri="{FF2B5EF4-FFF2-40B4-BE49-F238E27FC236}">
                    <a16:creationId xmlns:a16="http://schemas.microsoft.com/office/drawing/2014/main" id="{ACC82651-FAD7-48F5-9884-266682C515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0030" y="2840332"/>
                <a:ext cx="0" cy="28601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直接连接符 214">
                <a:extLst>
                  <a:ext uri="{FF2B5EF4-FFF2-40B4-BE49-F238E27FC236}">
                    <a16:creationId xmlns:a16="http://schemas.microsoft.com/office/drawing/2014/main" id="{F6D9BDF0-20E6-4048-930E-4B0001E6A54C}"/>
                  </a:ext>
                </a:extLst>
              </p:cNvPr>
              <p:cNvCxnSpPr>
                <a:cxnSpLocks/>
                <a:endCxn id="222" idx="1"/>
              </p:cNvCxnSpPr>
              <p:nvPr/>
            </p:nvCxnSpPr>
            <p:spPr>
              <a:xfrm flipH="1">
                <a:off x="3499499" y="2943289"/>
                <a:ext cx="135996" cy="347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6" name="图片 215" descr="图片包含 背景图案&#10;&#10;描述已自动生成">
                <a:extLst>
                  <a:ext uri="{FF2B5EF4-FFF2-40B4-BE49-F238E27FC236}">
                    <a16:creationId xmlns:a16="http://schemas.microsoft.com/office/drawing/2014/main" id="{91B19DF3-82C6-4DA7-8287-1913872B2F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596674" flipH="1" flipV="1">
                <a:off x="3646635" y="2784414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217" name="图片 216" descr="图片包含 背景图案&#10;&#10;描述已自动生成">
                <a:extLst>
                  <a:ext uri="{FF2B5EF4-FFF2-40B4-BE49-F238E27FC236}">
                    <a16:creationId xmlns:a16="http://schemas.microsoft.com/office/drawing/2014/main" id="{183EC125-4DAE-47C2-A1DC-28B39E46B2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340329">
                <a:off x="1387814" y="4896531"/>
                <a:ext cx="44083" cy="127239"/>
              </a:xfrm>
              <a:prstGeom prst="rect">
                <a:avLst/>
              </a:prstGeom>
            </p:spPr>
          </p:pic>
          <p:cxnSp>
            <p:nvCxnSpPr>
              <p:cNvPr id="218" name="直接连接符 217">
                <a:extLst>
                  <a:ext uri="{FF2B5EF4-FFF2-40B4-BE49-F238E27FC236}">
                    <a16:creationId xmlns:a16="http://schemas.microsoft.com/office/drawing/2014/main" id="{272CFABA-C4C0-4A50-B418-2EA9F80EA5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21940" y="2855652"/>
                <a:ext cx="1304" cy="7737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9" name="图片 218" descr="图片包含 背景图案&#10;&#10;描述已自动生成">
                <a:extLst>
                  <a:ext uri="{FF2B5EF4-FFF2-40B4-BE49-F238E27FC236}">
                    <a16:creationId xmlns:a16="http://schemas.microsoft.com/office/drawing/2014/main" id="{B47AD8B0-8C16-48AC-8E5C-C02AB65F1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065813" flipH="1" flipV="1">
                <a:off x="3629092" y="2915010"/>
                <a:ext cx="45719" cy="111836"/>
              </a:xfrm>
              <a:prstGeom prst="rect">
                <a:avLst/>
              </a:prstGeom>
            </p:spPr>
          </p:pic>
          <p:sp>
            <p:nvSpPr>
              <p:cNvPr id="220" name="文本框 219">
                <a:extLst>
                  <a:ext uri="{FF2B5EF4-FFF2-40B4-BE49-F238E27FC236}">
                    <a16:creationId xmlns:a16="http://schemas.microsoft.com/office/drawing/2014/main" id="{20B82398-79D8-4A31-A7AD-7D7F33327B65}"/>
                  </a:ext>
                </a:extLst>
              </p:cNvPr>
              <p:cNvSpPr txBox="1"/>
              <p:nvPr/>
            </p:nvSpPr>
            <p:spPr>
              <a:xfrm rot="5400000">
                <a:off x="3626915" y="3068431"/>
                <a:ext cx="45719" cy="63333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221" name="直接连接符 220">
                <a:extLst>
                  <a:ext uri="{FF2B5EF4-FFF2-40B4-BE49-F238E27FC236}">
                    <a16:creationId xmlns:a16="http://schemas.microsoft.com/office/drawing/2014/main" id="{4EC6F8A6-A08A-437F-866D-9A796BCC2D20}"/>
                  </a:ext>
                </a:extLst>
              </p:cNvPr>
              <p:cNvCxnSpPr>
                <a:cxnSpLocks/>
                <a:stCxn id="222" idx="1"/>
                <a:endCxn id="223" idx="1"/>
              </p:cNvCxnSpPr>
              <p:nvPr/>
            </p:nvCxnSpPr>
            <p:spPr>
              <a:xfrm>
                <a:off x="3499499" y="2946767"/>
                <a:ext cx="5361" cy="29101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2" name="图片 221" descr="图片包含 背景图案&#10;&#10;描述已自动生成">
                <a:extLst>
                  <a:ext uri="{FF2B5EF4-FFF2-40B4-BE49-F238E27FC236}">
                    <a16:creationId xmlns:a16="http://schemas.microsoft.com/office/drawing/2014/main" id="{57F53B3C-8E13-4B8A-94C3-0B8557B742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38872" flipH="1" flipV="1">
                <a:off x="3458459" y="2876992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223" name="图片 222" descr="图片包含 背景图案&#10;&#10;描述已自动生成">
                <a:extLst>
                  <a:ext uri="{FF2B5EF4-FFF2-40B4-BE49-F238E27FC236}">
                    <a16:creationId xmlns:a16="http://schemas.microsoft.com/office/drawing/2014/main" id="{62D47A3E-A111-48FA-B018-305EC353E6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548288" flipH="1" flipV="1">
                <a:off x="3497936" y="3198255"/>
                <a:ext cx="45719" cy="111836"/>
              </a:xfrm>
              <a:prstGeom prst="rect">
                <a:avLst/>
              </a:prstGeom>
            </p:spPr>
          </p:pic>
          <p:cxnSp>
            <p:nvCxnSpPr>
              <p:cNvPr id="224" name="直接连接符 223">
                <a:extLst>
                  <a:ext uri="{FF2B5EF4-FFF2-40B4-BE49-F238E27FC236}">
                    <a16:creationId xmlns:a16="http://schemas.microsoft.com/office/drawing/2014/main" id="{7239464A-6CB6-4865-ACA5-F80E77488F06}"/>
                  </a:ext>
                </a:extLst>
              </p:cNvPr>
              <p:cNvCxnSpPr>
                <a:cxnSpLocks/>
                <a:stCxn id="223" idx="1"/>
              </p:cNvCxnSpPr>
              <p:nvPr/>
            </p:nvCxnSpPr>
            <p:spPr>
              <a:xfrm flipH="1">
                <a:off x="3375752" y="3237783"/>
                <a:ext cx="12910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文本框 224">
                <a:extLst>
                  <a:ext uri="{FF2B5EF4-FFF2-40B4-BE49-F238E27FC236}">
                    <a16:creationId xmlns:a16="http://schemas.microsoft.com/office/drawing/2014/main" id="{9C59B8DF-EB51-413B-9615-0F75C1693390}"/>
                  </a:ext>
                </a:extLst>
              </p:cNvPr>
              <p:cNvSpPr txBox="1"/>
              <p:nvPr/>
            </p:nvSpPr>
            <p:spPr>
              <a:xfrm>
                <a:off x="3349899" y="3204897"/>
                <a:ext cx="45719" cy="63333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id="{EBCC0D76-646A-4D9B-AEBB-EAB24BAEFB60}"/>
                </a:ext>
              </a:extLst>
            </p:cNvPr>
            <p:cNvCxnSpPr>
              <a:stCxn id="204" idx="1"/>
            </p:cNvCxnSpPr>
            <p:nvPr/>
          </p:nvCxnSpPr>
          <p:spPr>
            <a:xfrm flipV="1">
              <a:off x="2911995" y="1796630"/>
              <a:ext cx="7876" cy="1009767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528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组合 289">
            <a:extLst>
              <a:ext uri="{FF2B5EF4-FFF2-40B4-BE49-F238E27FC236}">
                <a16:creationId xmlns:a16="http://schemas.microsoft.com/office/drawing/2014/main" id="{BC8642A2-AEBC-43FB-BE6E-B4F3F592FDF7}"/>
              </a:ext>
            </a:extLst>
          </p:cNvPr>
          <p:cNvGrpSpPr/>
          <p:nvPr/>
        </p:nvGrpSpPr>
        <p:grpSpPr>
          <a:xfrm>
            <a:off x="44035" y="3025342"/>
            <a:ext cx="3685927" cy="3764330"/>
            <a:chOff x="111525" y="1796630"/>
            <a:chExt cx="3685927" cy="3764330"/>
          </a:xfrm>
        </p:grpSpPr>
        <p:grpSp>
          <p:nvGrpSpPr>
            <p:cNvPr id="291" name="组合 290">
              <a:extLst>
                <a:ext uri="{FF2B5EF4-FFF2-40B4-BE49-F238E27FC236}">
                  <a16:creationId xmlns:a16="http://schemas.microsoft.com/office/drawing/2014/main" id="{9FA067E7-B715-4569-9E4B-5CD56DF4AB82}"/>
                </a:ext>
              </a:extLst>
            </p:cNvPr>
            <p:cNvGrpSpPr/>
            <p:nvPr/>
          </p:nvGrpSpPr>
          <p:grpSpPr>
            <a:xfrm>
              <a:off x="111525" y="1796630"/>
              <a:ext cx="3685927" cy="3764330"/>
              <a:chOff x="111525" y="1796630"/>
              <a:chExt cx="3685927" cy="3764330"/>
            </a:xfrm>
          </p:grpSpPr>
          <p:sp>
            <p:nvSpPr>
              <p:cNvPr id="293" name="文本框 292">
                <a:extLst>
                  <a:ext uri="{FF2B5EF4-FFF2-40B4-BE49-F238E27FC236}">
                    <a16:creationId xmlns:a16="http://schemas.microsoft.com/office/drawing/2014/main" id="{954BC586-6D7E-4D37-9F08-4B6FE70840DB}"/>
                  </a:ext>
                </a:extLst>
              </p:cNvPr>
              <p:cNvSpPr txBox="1"/>
              <p:nvPr/>
            </p:nvSpPr>
            <p:spPr>
              <a:xfrm>
                <a:off x="116701" y="2492765"/>
                <a:ext cx="948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OMMT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94" name="文本框 293">
                <a:extLst>
                  <a:ext uri="{FF2B5EF4-FFF2-40B4-BE49-F238E27FC236}">
                    <a16:creationId xmlns:a16="http://schemas.microsoft.com/office/drawing/2014/main" id="{AAD9985A-42D8-4BFB-9234-505E626757B6}"/>
                  </a:ext>
                </a:extLst>
              </p:cNvPr>
              <p:cNvSpPr txBox="1"/>
              <p:nvPr/>
            </p:nvSpPr>
            <p:spPr>
              <a:xfrm>
                <a:off x="111525" y="3894881"/>
                <a:ext cx="782708" cy="320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OMC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grpSp>
            <p:nvGrpSpPr>
              <p:cNvPr id="295" name="组合 294">
                <a:extLst>
                  <a:ext uri="{FF2B5EF4-FFF2-40B4-BE49-F238E27FC236}">
                    <a16:creationId xmlns:a16="http://schemas.microsoft.com/office/drawing/2014/main" id="{B54DC5B4-1674-4828-BAEA-CD4B64825988}"/>
                  </a:ext>
                </a:extLst>
              </p:cNvPr>
              <p:cNvGrpSpPr/>
              <p:nvPr/>
            </p:nvGrpSpPr>
            <p:grpSpPr>
              <a:xfrm>
                <a:off x="601001" y="2652758"/>
                <a:ext cx="1260000" cy="1260000"/>
                <a:chOff x="5040000" y="5040000"/>
                <a:chExt cx="1440000" cy="1440000"/>
              </a:xfrm>
            </p:grpSpPr>
            <p:sp>
              <p:nvSpPr>
                <p:cNvPr id="402" name="流程图: 接点 401">
                  <a:extLst>
                    <a:ext uri="{FF2B5EF4-FFF2-40B4-BE49-F238E27FC236}">
                      <a16:creationId xmlns:a16="http://schemas.microsoft.com/office/drawing/2014/main" id="{51000098-0C2F-4EC2-B120-6B1AB847C72C}"/>
                    </a:ext>
                  </a:extLst>
                </p:cNvPr>
                <p:cNvSpPr/>
                <p:nvPr/>
              </p:nvSpPr>
              <p:spPr>
                <a:xfrm>
                  <a:off x="5040000" y="5040000"/>
                  <a:ext cx="1440000" cy="1440000"/>
                </a:xfrm>
                <a:prstGeom prst="flowChartConnector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3" name="流程图: 接点 402">
                  <a:extLst>
                    <a:ext uri="{FF2B5EF4-FFF2-40B4-BE49-F238E27FC236}">
                      <a16:creationId xmlns:a16="http://schemas.microsoft.com/office/drawing/2014/main" id="{CA2C4C29-A26C-45AD-B4BF-717627194036}"/>
                    </a:ext>
                  </a:extLst>
                </p:cNvPr>
                <p:cNvSpPr/>
                <p:nvPr/>
              </p:nvSpPr>
              <p:spPr>
                <a:xfrm>
                  <a:off x="5130000" y="5131636"/>
                  <a:ext cx="1260000" cy="1260000"/>
                </a:xfrm>
                <a:prstGeom prst="flowChartConnector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96" name="组合 295">
                <a:extLst>
                  <a:ext uri="{FF2B5EF4-FFF2-40B4-BE49-F238E27FC236}">
                    <a16:creationId xmlns:a16="http://schemas.microsoft.com/office/drawing/2014/main" id="{38707BE3-A039-432A-B66D-4B6202091B3C}"/>
                  </a:ext>
                </a:extLst>
              </p:cNvPr>
              <p:cNvGrpSpPr/>
              <p:nvPr/>
            </p:nvGrpSpPr>
            <p:grpSpPr>
              <a:xfrm>
                <a:off x="2357452" y="2165902"/>
                <a:ext cx="1440000" cy="1440000"/>
                <a:chOff x="5106980" y="5119375"/>
                <a:chExt cx="1440000" cy="1440000"/>
              </a:xfrm>
            </p:grpSpPr>
            <p:sp>
              <p:nvSpPr>
                <p:cNvPr id="400" name="流程图: 接点 399">
                  <a:extLst>
                    <a:ext uri="{FF2B5EF4-FFF2-40B4-BE49-F238E27FC236}">
                      <a16:creationId xmlns:a16="http://schemas.microsoft.com/office/drawing/2014/main" id="{E55A9125-F5B8-4C17-8B10-3BC8480FFCC2}"/>
                    </a:ext>
                  </a:extLst>
                </p:cNvPr>
                <p:cNvSpPr/>
                <p:nvPr/>
              </p:nvSpPr>
              <p:spPr>
                <a:xfrm>
                  <a:off x="5106980" y="5119375"/>
                  <a:ext cx="1440000" cy="1440000"/>
                </a:xfrm>
                <a:prstGeom prst="flowChartConnector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1" name="流程图: 接点 400">
                  <a:extLst>
                    <a:ext uri="{FF2B5EF4-FFF2-40B4-BE49-F238E27FC236}">
                      <a16:creationId xmlns:a16="http://schemas.microsoft.com/office/drawing/2014/main" id="{D28EC986-6146-434F-8811-EA76E4D9F752}"/>
                    </a:ext>
                  </a:extLst>
                </p:cNvPr>
                <p:cNvSpPr/>
                <p:nvPr/>
              </p:nvSpPr>
              <p:spPr>
                <a:xfrm>
                  <a:off x="5196980" y="5211011"/>
                  <a:ext cx="1260000" cy="1260000"/>
                </a:xfrm>
                <a:prstGeom prst="flowChartConnector">
                  <a:avLst/>
                </a:prstGeom>
                <a:solidFill>
                  <a:schemeClr val="bg1"/>
                </a:solidFill>
                <a:ln w="25400">
                  <a:solidFill>
                    <a:srgbClr val="0000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97" name="组合 296">
                <a:extLst>
                  <a:ext uri="{FF2B5EF4-FFF2-40B4-BE49-F238E27FC236}">
                    <a16:creationId xmlns:a16="http://schemas.microsoft.com/office/drawing/2014/main" id="{60D1F2A6-CE32-4D63-9D05-62CCFBDBAC1F}"/>
                  </a:ext>
                </a:extLst>
              </p:cNvPr>
              <p:cNvGrpSpPr/>
              <p:nvPr/>
            </p:nvGrpSpPr>
            <p:grpSpPr>
              <a:xfrm>
                <a:off x="494878" y="4033594"/>
                <a:ext cx="1440000" cy="1440000"/>
                <a:chOff x="5040000" y="5040000"/>
                <a:chExt cx="1440000" cy="1440000"/>
              </a:xfrm>
            </p:grpSpPr>
            <p:sp>
              <p:nvSpPr>
                <p:cNvPr id="398" name="流程图: 接点 397">
                  <a:extLst>
                    <a:ext uri="{FF2B5EF4-FFF2-40B4-BE49-F238E27FC236}">
                      <a16:creationId xmlns:a16="http://schemas.microsoft.com/office/drawing/2014/main" id="{49DA88F1-5748-423B-B91D-64DB7761153D}"/>
                    </a:ext>
                  </a:extLst>
                </p:cNvPr>
                <p:cNvSpPr/>
                <p:nvPr/>
              </p:nvSpPr>
              <p:spPr>
                <a:xfrm>
                  <a:off x="5040000" y="5040000"/>
                  <a:ext cx="1440000" cy="1440000"/>
                </a:xfrm>
                <a:prstGeom prst="flowChartConnector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9" name="流程图: 接点 398">
                  <a:extLst>
                    <a:ext uri="{FF2B5EF4-FFF2-40B4-BE49-F238E27FC236}">
                      <a16:creationId xmlns:a16="http://schemas.microsoft.com/office/drawing/2014/main" id="{7AABEC29-808F-4588-BA49-6FF68FBDC040}"/>
                    </a:ext>
                  </a:extLst>
                </p:cNvPr>
                <p:cNvSpPr/>
                <p:nvPr/>
              </p:nvSpPr>
              <p:spPr>
                <a:xfrm>
                  <a:off x="5130000" y="5131636"/>
                  <a:ext cx="1260000" cy="1260000"/>
                </a:xfrm>
                <a:prstGeom prst="flowChartConnector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298" name="图片 297" descr="图片包含 背景图案&#10;&#10;描述已自动生成">
                <a:extLst>
                  <a:ext uri="{FF2B5EF4-FFF2-40B4-BE49-F238E27FC236}">
                    <a16:creationId xmlns:a16="http://schemas.microsoft.com/office/drawing/2014/main" id="{FED22D29-577C-4F0A-BAB3-2F0EF3A730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646743">
                <a:off x="1594950" y="4899696"/>
                <a:ext cx="44304" cy="120908"/>
              </a:xfrm>
              <a:prstGeom prst="rect">
                <a:avLst/>
              </a:prstGeom>
            </p:spPr>
          </p:pic>
          <p:pic>
            <p:nvPicPr>
              <p:cNvPr id="299" name="图片 298" descr="图片包含 背景图案&#10;&#10;描述已自动生成">
                <a:extLst>
                  <a:ext uri="{FF2B5EF4-FFF2-40B4-BE49-F238E27FC236}">
                    <a16:creationId xmlns:a16="http://schemas.microsoft.com/office/drawing/2014/main" id="{13B70D42-0986-4208-97F8-D2D245E6C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032227" flipH="1">
                <a:off x="1594950" y="5100928"/>
                <a:ext cx="44304" cy="120908"/>
              </a:xfrm>
              <a:prstGeom prst="rect">
                <a:avLst/>
              </a:prstGeom>
            </p:spPr>
          </p:pic>
          <p:pic>
            <p:nvPicPr>
              <p:cNvPr id="300" name="图片 299" descr="图片包含 背景图案&#10;&#10;描述已自动生成">
                <a:extLst>
                  <a:ext uri="{FF2B5EF4-FFF2-40B4-BE49-F238E27FC236}">
                    <a16:creationId xmlns:a16="http://schemas.microsoft.com/office/drawing/2014/main" id="{8F25C173-4DC0-4DB0-AC25-336C5F6B45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59671" flipH="1">
                <a:off x="1387814" y="5094345"/>
                <a:ext cx="44083" cy="127239"/>
              </a:xfrm>
              <a:prstGeom prst="rect">
                <a:avLst/>
              </a:prstGeom>
            </p:spPr>
          </p:pic>
          <p:cxnSp>
            <p:nvCxnSpPr>
              <p:cNvPr id="301" name="直接连接符 300">
                <a:extLst>
                  <a:ext uri="{FF2B5EF4-FFF2-40B4-BE49-F238E27FC236}">
                    <a16:creationId xmlns:a16="http://schemas.microsoft.com/office/drawing/2014/main" id="{58F93898-CA48-4E1C-964C-50CE056FD4BF}"/>
                  </a:ext>
                </a:extLst>
              </p:cNvPr>
              <p:cNvCxnSpPr>
                <a:cxnSpLocks/>
                <a:stCxn id="318" idx="1"/>
                <a:endCxn id="300" idx="1"/>
              </p:cNvCxnSpPr>
              <p:nvPr/>
            </p:nvCxnSpPr>
            <p:spPr>
              <a:xfrm>
                <a:off x="1418946" y="4829903"/>
                <a:ext cx="3769" cy="3091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直接连接符 301">
                <a:extLst>
                  <a:ext uri="{FF2B5EF4-FFF2-40B4-BE49-F238E27FC236}">
                    <a16:creationId xmlns:a16="http://schemas.microsoft.com/office/drawing/2014/main" id="{7711D4E3-B67E-430E-B5B0-6AB3E16F71C7}"/>
                  </a:ext>
                </a:extLst>
              </p:cNvPr>
              <p:cNvCxnSpPr>
                <a:cxnSpLocks/>
                <a:endCxn id="298" idx="1"/>
              </p:cNvCxnSpPr>
              <p:nvPr/>
            </p:nvCxnSpPr>
            <p:spPr>
              <a:xfrm flipV="1">
                <a:off x="1422715" y="4980369"/>
                <a:ext cx="184135" cy="15870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直接连接符 302">
                <a:extLst>
                  <a:ext uri="{FF2B5EF4-FFF2-40B4-BE49-F238E27FC236}">
                    <a16:creationId xmlns:a16="http://schemas.microsoft.com/office/drawing/2014/main" id="{9ABE77F2-7440-416C-A3D7-51C9C267A5DB}"/>
                  </a:ext>
                </a:extLst>
              </p:cNvPr>
              <p:cNvCxnSpPr>
                <a:cxnSpLocks/>
                <a:stCxn id="298" idx="1"/>
                <a:endCxn id="299" idx="1"/>
              </p:cNvCxnSpPr>
              <p:nvPr/>
            </p:nvCxnSpPr>
            <p:spPr>
              <a:xfrm flipH="1">
                <a:off x="1602305" y="4980369"/>
                <a:ext cx="4545" cy="16312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直接连接符 303">
                <a:extLst>
                  <a:ext uri="{FF2B5EF4-FFF2-40B4-BE49-F238E27FC236}">
                    <a16:creationId xmlns:a16="http://schemas.microsoft.com/office/drawing/2014/main" id="{BE588102-BBD5-42FF-A413-F2D31B67A14F}"/>
                  </a:ext>
                </a:extLst>
              </p:cNvPr>
              <p:cNvCxnSpPr>
                <a:cxnSpLocks/>
                <a:stCxn id="299" idx="1"/>
                <a:endCxn id="389" idx="1"/>
              </p:cNvCxnSpPr>
              <p:nvPr/>
            </p:nvCxnSpPr>
            <p:spPr>
              <a:xfrm flipH="1" flipV="1">
                <a:off x="1422716" y="4979046"/>
                <a:ext cx="179589" cy="16444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直接连接符 304">
                <a:extLst>
                  <a:ext uri="{FF2B5EF4-FFF2-40B4-BE49-F238E27FC236}">
                    <a16:creationId xmlns:a16="http://schemas.microsoft.com/office/drawing/2014/main" id="{A95B01FC-2CD8-48D6-B7F0-551EA52664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3556" y="4871893"/>
                <a:ext cx="8422" cy="6890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直接连接符 305">
                <a:extLst>
                  <a:ext uri="{FF2B5EF4-FFF2-40B4-BE49-F238E27FC236}">
                    <a16:creationId xmlns:a16="http://schemas.microsoft.com/office/drawing/2014/main" id="{B9B5FB61-B605-4A25-99BE-200BBA80F9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9622" y="5176860"/>
                <a:ext cx="3093" cy="9204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7" name="图片 306" descr="形状, 圆圈&#10;&#10;描述已自动生成">
                <a:extLst>
                  <a:ext uri="{FF2B5EF4-FFF2-40B4-BE49-F238E27FC236}">
                    <a16:creationId xmlns:a16="http://schemas.microsoft.com/office/drawing/2014/main" id="{D0E8C050-AA9E-49EB-9583-DB8071B417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00915" y="5249511"/>
                <a:ext cx="41363" cy="73009"/>
              </a:xfrm>
              <a:prstGeom prst="rect">
                <a:avLst/>
              </a:prstGeom>
            </p:spPr>
          </p:pic>
          <p:pic>
            <p:nvPicPr>
              <p:cNvPr id="308" name="图片 307" descr="图片包含 背景图案&#10;&#10;描述已自动生成">
                <a:extLst>
                  <a:ext uri="{FF2B5EF4-FFF2-40B4-BE49-F238E27FC236}">
                    <a16:creationId xmlns:a16="http://schemas.microsoft.com/office/drawing/2014/main" id="{DDC9F6B5-CB2B-47F5-93EF-5875F2922A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722012">
                <a:off x="1008612" y="3194098"/>
                <a:ext cx="54095" cy="177320"/>
              </a:xfrm>
              <a:prstGeom prst="rect">
                <a:avLst/>
              </a:prstGeom>
            </p:spPr>
          </p:pic>
          <p:pic>
            <p:nvPicPr>
              <p:cNvPr id="309" name="图片 308" descr="图片包含 背景图案&#10;&#10;描述已自动生成">
                <a:extLst>
                  <a:ext uri="{FF2B5EF4-FFF2-40B4-BE49-F238E27FC236}">
                    <a16:creationId xmlns:a16="http://schemas.microsoft.com/office/drawing/2014/main" id="{4D78823B-69AC-4241-A806-2B8FF10879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959064">
                <a:off x="1292721" y="4461256"/>
                <a:ext cx="58819" cy="184673"/>
              </a:xfrm>
              <a:prstGeom prst="rect">
                <a:avLst/>
              </a:prstGeom>
            </p:spPr>
          </p:pic>
          <p:cxnSp>
            <p:nvCxnSpPr>
              <p:cNvPr id="310" name="直接连接符 309">
                <a:extLst>
                  <a:ext uri="{FF2B5EF4-FFF2-40B4-BE49-F238E27FC236}">
                    <a16:creationId xmlns:a16="http://schemas.microsoft.com/office/drawing/2014/main" id="{5604C1DA-91B5-4412-A537-30B221427927}"/>
                  </a:ext>
                </a:extLst>
              </p:cNvPr>
              <p:cNvCxnSpPr>
                <a:cxnSpLocks/>
                <a:endCxn id="309" idx="1"/>
              </p:cNvCxnSpPr>
              <p:nvPr/>
            </p:nvCxnSpPr>
            <p:spPr>
              <a:xfrm flipH="1">
                <a:off x="1318368" y="2191149"/>
                <a:ext cx="28124" cy="233327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直接连接符 310">
                <a:extLst>
                  <a:ext uri="{FF2B5EF4-FFF2-40B4-BE49-F238E27FC236}">
                    <a16:creationId xmlns:a16="http://schemas.microsoft.com/office/drawing/2014/main" id="{FCED3334-C39E-49D2-A525-6300C61A8056}"/>
                  </a:ext>
                </a:extLst>
              </p:cNvPr>
              <p:cNvCxnSpPr>
                <a:cxnSpLocks/>
                <a:stCxn id="309" idx="1"/>
                <a:endCxn id="308" idx="1"/>
              </p:cNvCxnSpPr>
              <p:nvPr/>
            </p:nvCxnSpPr>
            <p:spPr>
              <a:xfrm flipH="1" flipV="1">
                <a:off x="1039408" y="3309544"/>
                <a:ext cx="278960" cy="121488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直接连接符 311">
                <a:extLst>
                  <a:ext uri="{FF2B5EF4-FFF2-40B4-BE49-F238E27FC236}">
                    <a16:creationId xmlns:a16="http://schemas.microsoft.com/office/drawing/2014/main" id="{0FA143AD-5BF1-42C3-B1DF-BF1F3286E5E4}"/>
                  </a:ext>
                </a:extLst>
              </p:cNvPr>
              <p:cNvCxnSpPr>
                <a:cxnSpLocks/>
                <a:stCxn id="308" idx="1"/>
                <a:endCxn id="341" idx="0"/>
              </p:cNvCxnSpPr>
              <p:nvPr/>
            </p:nvCxnSpPr>
            <p:spPr>
              <a:xfrm>
                <a:off x="1039408" y="3309544"/>
                <a:ext cx="9202" cy="107910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直接连接符 312">
                <a:extLst>
                  <a:ext uri="{FF2B5EF4-FFF2-40B4-BE49-F238E27FC236}">
                    <a16:creationId xmlns:a16="http://schemas.microsoft.com/office/drawing/2014/main" id="{8D9989E8-E3AE-43F7-BD1B-EE872CFE6D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28729" y="4608738"/>
                <a:ext cx="241086" cy="46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直接连接符 313">
                <a:extLst>
                  <a:ext uri="{FF2B5EF4-FFF2-40B4-BE49-F238E27FC236}">
                    <a16:creationId xmlns:a16="http://schemas.microsoft.com/office/drawing/2014/main" id="{E323D4E5-637B-48CE-B28D-C0C41A688A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52211" y="3472247"/>
                <a:ext cx="7234" cy="114271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5" name="图片 314" descr="图片包含 游戏机, 男人&#10;&#10;描述已自动生成">
                <a:extLst>
                  <a:ext uri="{FF2B5EF4-FFF2-40B4-BE49-F238E27FC236}">
                    <a16:creationId xmlns:a16="http://schemas.microsoft.com/office/drawing/2014/main" id="{D88F3392-3196-4954-81AE-CD660937D8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206229">
                <a:off x="2479632" y="2862805"/>
                <a:ext cx="56283" cy="135084"/>
              </a:xfrm>
              <a:prstGeom prst="rect">
                <a:avLst/>
              </a:prstGeom>
            </p:spPr>
          </p:pic>
          <p:cxnSp>
            <p:nvCxnSpPr>
              <p:cNvPr id="316" name="直接连接符 315">
                <a:extLst>
                  <a:ext uri="{FF2B5EF4-FFF2-40B4-BE49-F238E27FC236}">
                    <a16:creationId xmlns:a16="http://schemas.microsoft.com/office/drawing/2014/main" id="{49A1CAC4-6B85-4B72-804C-C103797C63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7340" y="4414918"/>
                <a:ext cx="0" cy="40992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7" name="图片 316" descr="图片包含 背景图案&#10;&#10;描述已自动生成">
                <a:extLst>
                  <a:ext uri="{FF2B5EF4-FFF2-40B4-BE49-F238E27FC236}">
                    <a16:creationId xmlns:a16="http://schemas.microsoft.com/office/drawing/2014/main" id="{A0B15B53-023B-489C-92A5-7B1C2342F3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078193">
                <a:off x="996193" y="4758581"/>
                <a:ext cx="60690" cy="183438"/>
              </a:xfrm>
              <a:prstGeom prst="rect">
                <a:avLst/>
              </a:prstGeom>
            </p:spPr>
          </p:pic>
          <p:pic>
            <p:nvPicPr>
              <p:cNvPr id="318" name="图片 317" descr="图片包含 背景图案&#10;&#10;描述已自动生成">
                <a:extLst>
                  <a:ext uri="{FF2B5EF4-FFF2-40B4-BE49-F238E27FC236}">
                    <a16:creationId xmlns:a16="http://schemas.microsoft.com/office/drawing/2014/main" id="{0BB9BF0B-3B7D-477E-9451-911BE9E758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76953">
                <a:off x="1409415" y="4727973"/>
                <a:ext cx="68757" cy="161916"/>
              </a:xfrm>
              <a:prstGeom prst="rect">
                <a:avLst/>
              </a:prstGeom>
            </p:spPr>
          </p:pic>
          <p:cxnSp>
            <p:nvCxnSpPr>
              <p:cNvPr id="319" name="直接连接符 318">
                <a:extLst>
                  <a:ext uri="{FF2B5EF4-FFF2-40B4-BE49-F238E27FC236}">
                    <a16:creationId xmlns:a16="http://schemas.microsoft.com/office/drawing/2014/main" id="{99458682-5067-4752-8E43-E2770952A9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7340" y="4824843"/>
                <a:ext cx="367603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直接连接符 319">
                <a:extLst>
                  <a:ext uri="{FF2B5EF4-FFF2-40B4-BE49-F238E27FC236}">
                    <a16:creationId xmlns:a16="http://schemas.microsoft.com/office/drawing/2014/main" id="{D3C19CBA-4ED7-44BB-BE28-EBB3DC5C200B}"/>
                  </a:ext>
                </a:extLst>
              </p:cNvPr>
              <p:cNvCxnSpPr>
                <a:cxnSpLocks/>
                <a:stCxn id="364" idx="1"/>
                <a:endCxn id="365" idx="1"/>
              </p:cNvCxnSpPr>
              <p:nvPr/>
            </p:nvCxnSpPr>
            <p:spPr>
              <a:xfrm flipV="1">
                <a:off x="1596879" y="3119993"/>
                <a:ext cx="1935522" cy="714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直接连接符 320">
                <a:extLst>
                  <a:ext uri="{FF2B5EF4-FFF2-40B4-BE49-F238E27FC236}">
                    <a16:creationId xmlns:a16="http://schemas.microsoft.com/office/drawing/2014/main" id="{8F0C90FB-AB32-49EC-A652-206E859B93FF}"/>
                  </a:ext>
                </a:extLst>
              </p:cNvPr>
              <p:cNvCxnSpPr>
                <a:cxnSpLocks/>
                <a:stCxn id="365" idx="1"/>
                <a:endCxn id="315" idx="1"/>
              </p:cNvCxnSpPr>
              <p:nvPr/>
            </p:nvCxnSpPr>
            <p:spPr>
              <a:xfrm flipH="1" flipV="1">
                <a:off x="2535719" y="2933665"/>
                <a:ext cx="996682" cy="18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直接连接符 321">
                <a:extLst>
                  <a:ext uri="{FF2B5EF4-FFF2-40B4-BE49-F238E27FC236}">
                    <a16:creationId xmlns:a16="http://schemas.microsoft.com/office/drawing/2014/main" id="{0EC12A71-51F9-44A6-B888-731DE4D64A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37965" y="2824530"/>
                <a:ext cx="166675" cy="2985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直接连接符 322">
                <a:extLst>
                  <a:ext uri="{FF2B5EF4-FFF2-40B4-BE49-F238E27FC236}">
                    <a16:creationId xmlns:a16="http://schemas.microsoft.com/office/drawing/2014/main" id="{69BB520E-20CD-47CB-9F5A-B6E440CCB311}"/>
                  </a:ext>
                </a:extLst>
              </p:cNvPr>
              <p:cNvCxnSpPr>
                <a:cxnSpLocks/>
                <a:stCxn id="315" idx="1"/>
                <a:endCxn id="366" idx="1"/>
              </p:cNvCxnSpPr>
              <p:nvPr/>
            </p:nvCxnSpPr>
            <p:spPr>
              <a:xfrm flipV="1">
                <a:off x="2535719" y="2926094"/>
                <a:ext cx="776397" cy="757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直接连接符 323">
                <a:extLst>
                  <a:ext uri="{FF2B5EF4-FFF2-40B4-BE49-F238E27FC236}">
                    <a16:creationId xmlns:a16="http://schemas.microsoft.com/office/drawing/2014/main" id="{7BC4A3B4-A903-49F6-AC98-B717813B2AC2}"/>
                  </a:ext>
                </a:extLst>
              </p:cNvPr>
              <p:cNvCxnSpPr>
                <a:cxnSpLocks/>
                <a:endCxn id="355" idx="1"/>
              </p:cNvCxnSpPr>
              <p:nvPr/>
            </p:nvCxnSpPr>
            <p:spPr>
              <a:xfrm flipH="1">
                <a:off x="2729978" y="2394120"/>
                <a:ext cx="1372" cy="467374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直接连接符 324">
                <a:extLst>
                  <a:ext uri="{FF2B5EF4-FFF2-40B4-BE49-F238E27FC236}">
                    <a16:creationId xmlns:a16="http://schemas.microsoft.com/office/drawing/2014/main" id="{16E4E37D-1335-4B76-B472-F83FA4097F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15149" y="2383528"/>
                <a:ext cx="611879" cy="1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26" name="图片 325">
                <a:extLst>
                  <a:ext uri="{FF2B5EF4-FFF2-40B4-BE49-F238E27FC236}">
                    <a16:creationId xmlns:a16="http://schemas.microsoft.com/office/drawing/2014/main" id="{8E8AB458-32AC-45EB-932C-4C92AC8CAB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2843" y="2308702"/>
                <a:ext cx="34448" cy="141174"/>
              </a:xfrm>
              <a:prstGeom prst="rect">
                <a:avLst/>
              </a:prstGeom>
            </p:spPr>
          </p:pic>
          <p:cxnSp>
            <p:nvCxnSpPr>
              <p:cNvPr id="327" name="直接连接符 326">
                <a:extLst>
                  <a:ext uri="{FF2B5EF4-FFF2-40B4-BE49-F238E27FC236}">
                    <a16:creationId xmlns:a16="http://schemas.microsoft.com/office/drawing/2014/main" id="{C183F84E-995B-4EC6-A4C2-8F88BA61D2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063" y="3755745"/>
                <a:ext cx="0" cy="43460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直接连接符 327">
                <a:extLst>
                  <a:ext uri="{FF2B5EF4-FFF2-40B4-BE49-F238E27FC236}">
                    <a16:creationId xmlns:a16="http://schemas.microsoft.com/office/drawing/2014/main" id="{D3A3C5BB-166C-429A-8FD9-F9EFC78D7B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2873" y="3826951"/>
                <a:ext cx="8018" cy="31272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直接连接符 328">
                <a:extLst>
                  <a:ext uri="{FF2B5EF4-FFF2-40B4-BE49-F238E27FC236}">
                    <a16:creationId xmlns:a16="http://schemas.microsoft.com/office/drawing/2014/main" id="{36564225-F0CA-4628-AED4-93936E36E2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13098" y="3035261"/>
                <a:ext cx="557887" cy="262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直接连接符 329">
                <a:extLst>
                  <a:ext uri="{FF2B5EF4-FFF2-40B4-BE49-F238E27FC236}">
                    <a16:creationId xmlns:a16="http://schemas.microsoft.com/office/drawing/2014/main" id="{DED76112-0A6C-4FDB-BF39-395D553AA3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46271" y="3281000"/>
                <a:ext cx="621163" cy="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1" name="矩形 330">
                <a:extLst>
                  <a:ext uri="{FF2B5EF4-FFF2-40B4-BE49-F238E27FC236}">
                    <a16:creationId xmlns:a16="http://schemas.microsoft.com/office/drawing/2014/main" id="{6679827E-7EBC-4C86-8567-9F47DCCB700F}"/>
                  </a:ext>
                </a:extLst>
              </p:cNvPr>
              <p:cNvSpPr/>
              <p:nvPr/>
            </p:nvSpPr>
            <p:spPr>
              <a:xfrm>
                <a:off x="2494217" y="3647732"/>
                <a:ext cx="1117501" cy="9725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2" name="文本框 331">
                <a:extLst>
                  <a:ext uri="{FF2B5EF4-FFF2-40B4-BE49-F238E27FC236}">
                    <a16:creationId xmlns:a16="http://schemas.microsoft.com/office/drawing/2014/main" id="{E940C749-5724-4B5E-84E8-3BB528A3D650}"/>
                  </a:ext>
                </a:extLst>
              </p:cNvPr>
              <p:cNvSpPr txBox="1"/>
              <p:nvPr/>
            </p:nvSpPr>
            <p:spPr>
              <a:xfrm>
                <a:off x="2627262" y="3733431"/>
                <a:ext cx="220167" cy="508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GR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33" name="文本框 332">
                <a:extLst>
                  <a:ext uri="{FF2B5EF4-FFF2-40B4-BE49-F238E27FC236}">
                    <a16:creationId xmlns:a16="http://schemas.microsoft.com/office/drawing/2014/main" id="{A3AEC9FA-5E69-471D-8A32-07E0A60C349A}"/>
                  </a:ext>
                </a:extLst>
              </p:cNvPr>
              <p:cNvSpPr txBox="1"/>
              <p:nvPr/>
            </p:nvSpPr>
            <p:spPr>
              <a:xfrm>
                <a:off x="3041825" y="3739492"/>
                <a:ext cx="208603" cy="722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FDS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34" name="等腰三角形 333">
                <a:extLst>
                  <a:ext uri="{FF2B5EF4-FFF2-40B4-BE49-F238E27FC236}">
                    <a16:creationId xmlns:a16="http://schemas.microsoft.com/office/drawing/2014/main" id="{852E3F96-06A9-41C0-9F21-3EA0DBB8BFC8}"/>
                  </a:ext>
                </a:extLst>
              </p:cNvPr>
              <p:cNvSpPr/>
              <p:nvPr/>
            </p:nvSpPr>
            <p:spPr>
              <a:xfrm>
                <a:off x="2694431" y="3643016"/>
                <a:ext cx="166174" cy="187439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5" name="等腰三角形 334">
                <a:extLst>
                  <a:ext uri="{FF2B5EF4-FFF2-40B4-BE49-F238E27FC236}">
                    <a16:creationId xmlns:a16="http://schemas.microsoft.com/office/drawing/2014/main" id="{08330543-C64C-457B-A8FB-C175CCB53A49}"/>
                  </a:ext>
                </a:extLst>
              </p:cNvPr>
              <p:cNvSpPr/>
              <p:nvPr/>
            </p:nvSpPr>
            <p:spPr>
              <a:xfrm rot="10800000">
                <a:off x="3096433" y="3646107"/>
                <a:ext cx="166174" cy="18743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6" name="文本框 335">
                <a:extLst>
                  <a:ext uri="{FF2B5EF4-FFF2-40B4-BE49-F238E27FC236}">
                    <a16:creationId xmlns:a16="http://schemas.microsoft.com/office/drawing/2014/main" id="{0E6C491C-1AB8-43F9-97A5-36028DBBABB5}"/>
                  </a:ext>
                </a:extLst>
              </p:cNvPr>
              <p:cNvSpPr txBox="1"/>
              <p:nvPr/>
            </p:nvSpPr>
            <p:spPr>
              <a:xfrm>
                <a:off x="2883472" y="3739493"/>
                <a:ext cx="208603" cy="722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FIS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37" name="等腰三角形 336">
                <a:extLst>
                  <a:ext uri="{FF2B5EF4-FFF2-40B4-BE49-F238E27FC236}">
                    <a16:creationId xmlns:a16="http://schemas.microsoft.com/office/drawing/2014/main" id="{78B10987-9165-42F2-A4B7-5499D1F8ED3A}"/>
                  </a:ext>
                </a:extLst>
              </p:cNvPr>
              <p:cNvSpPr/>
              <p:nvPr/>
            </p:nvSpPr>
            <p:spPr>
              <a:xfrm>
                <a:off x="2933776" y="3639512"/>
                <a:ext cx="166174" cy="18743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8" name="文本框 337">
                <a:extLst>
                  <a:ext uri="{FF2B5EF4-FFF2-40B4-BE49-F238E27FC236}">
                    <a16:creationId xmlns:a16="http://schemas.microsoft.com/office/drawing/2014/main" id="{D84D4695-AC61-417A-AD95-DEA19999E6F4}"/>
                  </a:ext>
                </a:extLst>
              </p:cNvPr>
              <p:cNvSpPr txBox="1"/>
              <p:nvPr/>
            </p:nvSpPr>
            <p:spPr>
              <a:xfrm>
                <a:off x="1601080" y="2297781"/>
                <a:ext cx="8413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SQB1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39" name="文本框 338">
                <a:extLst>
                  <a:ext uri="{FF2B5EF4-FFF2-40B4-BE49-F238E27FC236}">
                    <a16:creationId xmlns:a16="http://schemas.microsoft.com/office/drawing/2014/main" id="{6A447582-0140-4D39-B85A-0B2981E09392}"/>
                  </a:ext>
                </a:extLst>
              </p:cNvPr>
              <p:cNvSpPr txBox="1"/>
              <p:nvPr/>
            </p:nvSpPr>
            <p:spPr>
              <a:xfrm>
                <a:off x="2467792" y="4550410"/>
                <a:ext cx="1182238" cy="320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ESQB1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40" name="文本框 339">
                <a:extLst>
                  <a:ext uri="{FF2B5EF4-FFF2-40B4-BE49-F238E27FC236}">
                    <a16:creationId xmlns:a16="http://schemas.microsoft.com/office/drawing/2014/main" id="{C0887641-5B2F-4858-81C4-40703AC767F8}"/>
                  </a:ext>
                </a:extLst>
              </p:cNvPr>
              <p:cNvSpPr txBox="1"/>
              <p:nvPr/>
            </p:nvSpPr>
            <p:spPr>
              <a:xfrm>
                <a:off x="995652" y="2193951"/>
                <a:ext cx="461665" cy="113664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ITF signal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pic>
            <p:nvPicPr>
              <p:cNvPr id="341" name="图片 340" descr="形状&#10;&#10;描述已自动生成">
                <a:extLst>
                  <a:ext uri="{FF2B5EF4-FFF2-40B4-BE49-F238E27FC236}">
                    <a16:creationId xmlns:a16="http://schemas.microsoft.com/office/drawing/2014/main" id="{3F6BE570-598D-441B-8332-9390D45F71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215" y="4388649"/>
                <a:ext cx="128789" cy="146844"/>
              </a:xfrm>
              <a:prstGeom prst="rect">
                <a:avLst/>
              </a:prstGeom>
            </p:spPr>
          </p:pic>
          <p:pic>
            <p:nvPicPr>
              <p:cNvPr id="342" name="图片 341" descr="图片包含 形状&#10;&#10;描述已自动生成">
                <a:extLst>
                  <a:ext uri="{FF2B5EF4-FFF2-40B4-BE49-F238E27FC236}">
                    <a16:creationId xmlns:a16="http://schemas.microsoft.com/office/drawing/2014/main" id="{C36F6653-1880-402F-9BAD-E82595DD4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246024">
                <a:off x="1036339" y="4249989"/>
                <a:ext cx="45719" cy="148796"/>
              </a:xfrm>
              <a:prstGeom prst="rect">
                <a:avLst/>
              </a:prstGeom>
            </p:spPr>
          </p:pic>
          <p:pic>
            <p:nvPicPr>
              <p:cNvPr id="343" name="图片 342">
                <a:extLst>
                  <a:ext uri="{FF2B5EF4-FFF2-40B4-BE49-F238E27FC236}">
                    <a16:creationId xmlns:a16="http://schemas.microsoft.com/office/drawing/2014/main" id="{5831FDD8-3E6B-40DA-9A75-8B5FA1F7CD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22957" y="4461548"/>
                <a:ext cx="45719" cy="212267"/>
              </a:xfrm>
              <a:prstGeom prst="rect">
                <a:avLst/>
              </a:prstGeom>
            </p:spPr>
          </p:pic>
          <p:pic>
            <p:nvPicPr>
              <p:cNvPr id="344" name="图片 343" descr="形状&#10;&#10;描述已自动生成">
                <a:extLst>
                  <a:ext uri="{FF2B5EF4-FFF2-40B4-BE49-F238E27FC236}">
                    <a16:creationId xmlns:a16="http://schemas.microsoft.com/office/drawing/2014/main" id="{3D217D3F-7C8A-4709-B967-07A01D9C63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683711" y="2615380"/>
                <a:ext cx="100842" cy="114980"/>
              </a:xfrm>
              <a:prstGeom prst="rect">
                <a:avLst/>
              </a:prstGeom>
            </p:spPr>
          </p:pic>
          <p:pic>
            <p:nvPicPr>
              <p:cNvPr id="345" name="图片 344" descr="图片包含 形状&#10;&#10;描述已自动生成">
                <a:extLst>
                  <a:ext uri="{FF2B5EF4-FFF2-40B4-BE49-F238E27FC236}">
                    <a16:creationId xmlns:a16="http://schemas.microsoft.com/office/drawing/2014/main" id="{07732E04-FEE9-4623-BDF0-F80B5D5F8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517216">
                <a:off x="1035376" y="4576067"/>
                <a:ext cx="45719" cy="148796"/>
              </a:xfrm>
              <a:prstGeom prst="rect">
                <a:avLst/>
              </a:prstGeom>
            </p:spPr>
          </p:pic>
          <p:pic>
            <p:nvPicPr>
              <p:cNvPr id="346" name="图片 345" descr="图片包含 形状&#10;&#10;描述已自动生成">
                <a:extLst>
                  <a:ext uri="{FF2B5EF4-FFF2-40B4-BE49-F238E27FC236}">
                    <a16:creationId xmlns:a16="http://schemas.microsoft.com/office/drawing/2014/main" id="{656E54D4-F9F9-4273-9600-A526DC5A3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79100" flipH="1" flipV="1">
                <a:off x="2712724" y="2483716"/>
                <a:ext cx="32414" cy="147452"/>
              </a:xfrm>
              <a:prstGeom prst="rect">
                <a:avLst/>
              </a:prstGeom>
            </p:spPr>
          </p:pic>
          <p:pic>
            <p:nvPicPr>
              <p:cNvPr id="347" name="图片 346" descr="图片包含 背景图案&#10;&#10;描述已自动生成">
                <a:extLst>
                  <a:ext uri="{FF2B5EF4-FFF2-40B4-BE49-F238E27FC236}">
                    <a16:creationId xmlns:a16="http://schemas.microsoft.com/office/drawing/2014/main" id="{45056953-DEC6-4B40-BB00-DF7ECE3DAE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030026" flipH="1" flipV="1">
                <a:off x="823731" y="4561940"/>
                <a:ext cx="45719" cy="111836"/>
              </a:xfrm>
              <a:prstGeom prst="rect">
                <a:avLst/>
              </a:prstGeom>
            </p:spPr>
          </p:pic>
          <p:cxnSp>
            <p:nvCxnSpPr>
              <p:cNvPr id="348" name="直接连接符 347">
                <a:extLst>
                  <a:ext uri="{FF2B5EF4-FFF2-40B4-BE49-F238E27FC236}">
                    <a16:creationId xmlns:a16="http://schemas.microsoft.com/office/drawing/2014/main" id="{BFE72CE4-E8E5-4E40-8FC7-61C4CCB4E6D1}"/>
                  </a:ext>
                </a:extLst>
              </p:cNvPr>
              <p:cNvCxnSpPr>
                <a:cxnSpLocks/>
                <a:stCxn id="362" idx="1"/>
              </p:cNvCxnSpPr>
              <p:nvPr/>
            </p:nvCxnSpPr>
            <p:spPr>
              <a:xfrm flipV="1">
                <a:off x="853345" y="3472050"/>
                <a:ext cx="738715" cy="31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直接连接符 348">
                <a:extLst>
                  <a:ext uri="{FF2B5EF4-FFF2-40B4-BE49-F238E27FC236}">
                    <a16:creationId xmlns:a16="http://schemas.microsoft.com/office/drawing/2014/main" id="{500B6B04-DFC1-451D-B142-E9220E0A7D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87480" y="3103080"/>
                <a:ext cx="144" cy="39696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直接连接符 349">
                <a:extLst>
                  <a:ext uri="{FF2B5EF4-FFF2-40B4-BE49-F238E27FC236}">
                    <a16:creationId xmlns:a16="http://schemas.microsoft.com/office/drawing/2014/main" id="{9086572B-0952-4193-935A-AAB2E3C5E5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22113" y="2377256"/>
                <a:ext cx="3176" cy="43887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1" name="图片 350" descr="形状&#10;&#10;描述已自动生成">
                <a:extLst>
                  <a:ext uri="{FF2B5EF4-FFF2-40B4-BE49-F238E27FC236}">
                    <a16:creationId xmlns:a16="http://schemas.microsoft.com/office/drawing/2014/main" id="{3B03A851-9FE5-41FB-86D6-518A9D197C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5196" y="2616780"/>
                <a:ext cx="100556" cy="114653"/>
              </a:xfrm>
              <a:prstGeom prst="rect">
                <a:avLst/>
              </a:prstGeom>
            </p:spPr>
          </p:pic>
          <p:pic>
            <p:nvPicPr>
              <p:cNvPr id="352" name="图片 351">
                <a:extLst>
                  <a:ext uri="{FF2B5EF4-FFF2-40B4-BE49-F238E27FC236}">
                    <a16:creationId xmlns:a16="http://schemas.microsoft.com/office/drawing/2014/main" id="{3F834853-1533-4FCB-BF03-F1270E320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305436" y="2688334"/>
                <a:ext cx="30407" cy="159938"/>
              </a:xfrm>
              <a:prstGeom prst="rect">
                <a:avLst/>
              </a:prstGeom>
            </p:spPr>
          </p:pic>
          <p:pic>
            <p:nvPicPr>
              <p:cNvPr id="353" name="图片 352" descr="图片包含 形状&#10;&#10;描述已自动生成">
                <a:extLst>
                  <a:ext uri="{FF2B5EF4-FFF2-40B4-BE49-F238E27FC236}">
                    <a16:creationId xmlns:a16="http://schemas.microsoft.com/office/drawing/2014/main" id="{D724759F-3387-4E83-AEB5-7A93BAF3EB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376979" flipV="1">
                <a:off x="3312202" y="2479410"/>
                <a:ext cx="32414" cy="147452"/>
              </a:xfrm>
              <a:prstGeom prst="rect">
                <a:avLst/>
              </a:prstGeom>
            </p:spPr>
          </p:pic>
          <p:pic>
            <p:nvPicPr>
              <p:cNvPr id="354" name="图片 353">
                <a:extLst>
                  <a:ext uri="{FF2B5EF4-FFF2-40B4-BE49-F238E27FC236}">
                    <a16:creationId xmlns:a16="http://schemas.microsoft.com/office/drawing/2014/main" id="{8305C8AF-7091-4217-8264-B4B1222948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718786" y="2688160"/>
                <a:ext cx="30407" cy="159938"/>
              </a:xfrm>
              <a:prstGeom prst="rect">
                <a:avLst/>
              </a:prstGeom>
            </p:spPr>
          </p:pic>
          <p:pic>
            <p:nvPicPr>
              <p:cNvPr id="355" name="图片 354" descr="图片包含 形状&#10;&#10;描述已自动生成">
                <a:extLst>
                  <a:ext uri="{FF2B5EF4-FFF2-40B4-BE49-F238E27FC236}">
                    <a16:creationId xmlns:a16="http://schemas.microsoft.com/office/drawing/2014/main" id="{A1600D1A-1D6F-4D06-86C5-65A8FE82C6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16493" flipH="1" flipV="1">
                <a:off x="2717584" y="2772016"/>
                <a:ext cx="32414" cy="147452"/>
              </a:xfrm>
              <a:prstGeom prst="rect">
                <a:avLst/>
              </a:prstGeom>
            </p:spPr>
          </p:pic>
          <p:cxnSp>
            <p:nvCxnSpPr>
              <p:cNvPr id="356" name="直接连接符 355">
                <a:extLst>
                  <a:ext uri="{FF2B5EF4-FFF2-40B4-BE49-F238E27FC236}">
                    <a16:creationId xmlns:a16="http://schemas.microsoft.com/office/drawing/2014/main" id="{79DE1A23-8916-4DC9-B8BD-617E0221CA6F}"/>
                  </a:ext>
                </a:extLst>
              </p:cNvPr>
              <p:cNvCxnSpPr>
                <a:cxnSpLocks/>
                <a:stCxn id="346" idx="1"/>
              </p:cNvCxnSpPr>
              <p:nvPr/>
            </p:nvCxnSpPr>
            <p:spPr>
              <a:xfrm flipV="1">
                <a:off x="2735441" y="2568655"/>
                <a:ext cx="285647" cy="3629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直接连接符 356">
                <a:extLst>
                  <a:ext uri="{FF2B5EF4-FFF2-40B4-BE49-F238E27FC236}">
                    <a16:creationId xmlns:a16="http://schemas.microsoft.com/office/drawing/2014/main" id="{FD126C5E-FB17-46DB-98CB-31BE9E18AC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21495" y="2567044"/>
                <a:ext cx="8261" cy="1043894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直接连接符 357">
                <a:extLst>
                  <a:ext uri="{FF2B5EF4-FFF2-40B4-BE49-F238E27FC236}">
                    <a16:creationId xmlns:a16="http://schemas.microsoft.com/office/drawing/2014/main" id="{EC9FB0F7-90F9-41B8-86FC-2DDBD9E31A58}"/>
                  </a:ext>
                </a:extLst>
              </p:cNvPr>
              <p:cNvCxnSpPr/>
              <p:nvPr/>
            </p:nvCxnSpPr>
            <p:spPr>
              <a:xfrm flipH="1">
                <a:off x="3171847" y="2534189"/>
                <a:ext cx="146909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直接连接符 358">
                <a:extLst>
                  <a:ext uri="{FF2B5EF4-FFF2-40B4-BE49-F238E27FC236}">
                    <a16:creationId xmlns:a16="http://schemas.microsoft.com/office/drawing/2014/main" id="{6B63D9D7-CB71-41BC-B157-3EEF629C6AAD}"/>
                  </a:ext>
                </a:extLst>
              </p:cNvPr>
              <p:cNvCxnSpPr>
                <a:cxnSpLocks/>
                <a:endCxn id="335" idx="3"/>
              </p:cNvCxnSpPr>
              <p:nvPr/>
            </p:nvCxnSpPr>
            <p:spPr>
              <a:xfrm>
                <a:off x="3174188" y="2534188"/>
                <a:ext cx="5332" cy="1111919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0" name="图片 359" descr="形状, 圆圈&#10;&#10;描述已自动生成">
                <a:extLst>
                  <a:ext uri="{FF2B5EF4-FFF2-40B4-BE49-F238E27FC236}">
                    <a16:creationId xmlns:a16="http://schemas.microsoft.com/office/drawing/2014/main" id="{C257DF8A-77B1-4656-B16E-81E072BAA5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99920" y="5472330"/>
                <a:ext cx="64107" cy="113152"/>
              </a:xfrm>
              <a:prstGeom prst="rect">
                <a:avLst/>
              </a:prstGeom>
            </p:spPr>
          </p:pic>
          <p:cxnSp>
            <p:nvCxnSpPr>
              <p:cNvPr id="361" name="直接连接符 360">
                <a:extLst>
                  <a:ext uri="{FF2B5EF4-FFF2-40B4-BE49-F238E27FC236}">
                    <a16:creationId xmlns:a16="http://schemas.microsoft.com/office/drawing/2014/main" id="{FF0D878F-5D8C-4044-A1E2-5D14FBB2A503}"/>
                  </a:ext>
                </a:extLst>
              </p:cNvPr>
              <p:cNvCxnSpPr>
                <a:cxnSpLocks/>
                <a:stCxn id="376" idx="1"/>
              </p:cNvCxnSpPr>
              <p:nvPr/>
            </p:nvCxnSpPr>
            <p:spPr>
              <a:xfrm flipV="1">
                <a:off x="2911995" y="1796630"/>
                <a:ext cx="7876" cy="1009767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2" name="图片 361" descr="图片包含 背景图案&#10;&#10;描述已自动生成">
                <a:extLst>
                  <a:ext uri="{FF2B5EF4-FFF2-40B4-BE49-F238E27FC236}">
                    <a16:creationId xmlns:a16="http://schemas.microsoft.com/office/drawing/2014/main" id="{411592B7-C4D4-41C3-AADD-091766434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025243" flipH="1" flipV="1">
                <a:off x="815921" y="3401680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363" name="图片 362" descr="图片包含 背景图案&#10;&#10;描述已自动生成">
                <a:extLst>
                  <a:ext uri="{FF2B5EF4-FFF2-40B4-BE49-F238E27FC236}">
                    <a16:creationId xmlns:a16="http://schemas.microsoft.com/office/drawing/2014/main" id="{B0BFE1D5-66DE-404B-BF6F-A185DB280C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617514" flipH="1" flipV="1">
                <a:off x="1573724" y="3436130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364" name="图片 363" descr="图片包含 背景图案&#10;&#10;描述已自动生成">
                <a:extLst>
                  <a:ext uri="{FF2B5EF4-FFF2-40B4-BE49-F238E27FC236}">
                    <a16:creationId xmlns:a16="http://schemas.microsoft.com/office/drawing/2014/main" id="{B64C66A1-4C1A-4BF8-83D7-5A24D967E0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186969" flipH="1" flipV="1">
                <a:off x="1560299" y="3052940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365" name="图片 364" descr="图片包含 游戏机, 男人&#10;&#10;描述已自动生成">
                <a:extLst>
                  <a:ext uri="{FF2B5EF4-FFF2-40B4-BE49-F238E27FC236}">
                    <a16:creationId xmlns:a16="http://schemas.microsoft.com/office/drawing/2014/main" id="{457D93C8-2B2E-48F6-866E-CD7FBA105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56508">
                <a:off x="3531889" y="3057793"/>
                <a:ext cx="56283" cy="135084"/>
              </a:xfrm>
              <a:prstGeom prst="rect">
                <a:avLst/>
              </a:prstGeom>
            </p:spPr>
          </p:pic>
          <p:pic>
            <p:nvPicPr>
              <p:cNvPr id="366" name="图片 365" descr="图片包含 背景图案&#10;&#10;描述已自动生成">
                <a:extLst>
                  <a:ext uri="{FF2B5EF4-FFF2-40B4-BE49-F238E27FC236}">
                    <a16:creationId xmlns:a16="http://schemas.microsoft.com/office/drawing/2014/main" id="{02595A86-4691-4B3B-8657-67EE4BCDBA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203579" flipH="1" flipV="1">
                <a:off x="3306753" y="2884888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367" name="图片 366" descr="图片包含 背景图案&#10;&#10;描述已自动生成">
                <a:extLst>
                  <a:ext uri="{FF2B5EF4-FFF2-40B4-BE49-F238E27FC236}">
                    <a16:creationId xmlns:a16="http://schemas.microsoft.com/office/drawing/2014/main" id="{31256535-2C1D-40D1-9C6A-329906CFDD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96425" flipH="1" flipV="1">
                <a:off x="3017573" y="2513279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368" name="图片 367" descr="图片包含 背景图案&#10;&#10;描述已自动生成">
                <a:extLst>
                  <a:ext uri="{FF2B5EF4-FFF2-40B4-BE49-F238E27FC236}">
                    <a16:creationId xmlns:a16="http://schemas.microsoft.com/office/drawing/2014/main" id="{E74F4AFC-84BA-4A6A-8FA9-540EAE7DAF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099327" flipH="1" flipV="1">
                <a:off x="3150264" y="2464496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369" name="图片 368" descr="图片包含 背景图案&#10;&#10;描述已自动生成">
                <a:extLst>
                  <a:ext uri="{FF2B5EF4-FFF2-40B4-BE49-F238E27FC236}">
                    <a16:creationId xmlns:a16="http://schemas.microsoft.com/office/drawing/2014/main" id="{2D439BBD-E792-488E-B97E-39657C8E2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42815" flipH="1" flipV="1">
                <a:off x="2699800" y="2324558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370" name="图片 369" descr="图片包含 背景图案&#10;&#10;描述已自动生成">
                <a:extLst>
                  <a:ext uri="{FF2B5EF4-FFF2-40B4-BE49-F238E27FC236}">
                    <a16:creationId xmlns:a16="http://schemas.microsoft.com/office/drawing/2014/main" id="{C91763AD-09C9-4AA5-ACA2-2AD727F3B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96425" flipH="1" flipV="1">
                <a:off x="3317432" y="2329286"/>
                <a:ext cx="45719" cy="111836"/>
              </a:xfrm>
              <a:prstGeom prst="rect">
                <a:avLst/>
              </a:prstGeom>
            </p:spPr>
          </p:pic>
          <p:cxnSp>
            <p:nvCxnSpPr>
              <p:cNvPr id="371" name="直接连接符 370">
                <a:extLst>
                  <a:ext uri="{FF2B5EF4-FFF2-40B4-BE49-F238E27FC236}">
                    <a16:creationId xmlns:a16="http://schemas.microsoft.com/office/drawing/2014/main" id="{FF683B3D-8D6C-408E-9A7C-DCF97CA8A7F3}"/>
                  </a:ext>
                </a:extLst>
              </p:cNvPr>
              <p:cNvCxnSpPr>
                <a:cxnSpLocks/>
                <a:stCxn id="334" idx="0"/>
              </p:cNvCxnSpPr>
              <p:nvPr/>
            </p:nvCxnSpPr>
            <p:spPr>
              <a:xfrm flipH="1" flipV="1">
                <a:off x="2776642" y="3342936"/>
                <a:ext cx="876" cy="30008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直接连接符 371">
                <a:extLst>
                  <a:ext uri="{FF2B5EF4-FFF2-40B4-BE49-F238E27FC236}">
                    <a16:creationId xmlns:a16="http://schemas.microsoft.com/office/drawing/2014/main" id="{1C68C61E-A840-4179-8CA4-A03CAC8BEE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6698" y="3347851"/>
                <a:ext cx="590628" cy="191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3" name="图片 372" descr="图片包含 背景图案&#10;&#10;描述已自动生成">
                <a:extLst>
                  <a:ext uri="{FF2B5EF4-FFF2-40B4-BE49-F238E27FC236}">
                    <a16:creationId xmlns:a16="http://schemas.microsoft.com/office/drawing/2014/main" id="{900699DB-296C-466F-A638-D067C673BA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655766" flipH="1" flipV="1">
                <a:off x="3216541" y="3303932"/>
                <a:ext cx="45719" cy="111836"/>
              </a:xfrm>
              <a:prstGeom prst="rect">
                <a:avLst/>
              </a:prstGeom>
            </p:spPr>
          </p:pic>
          <p:cxnSp>
            <p:nvCxnSpPr>
              <p:cNvPr id="374" name="直接连接符 373">
                <a:extLst>
                  <a:ext uri="{FF2B5EF4-FFF2-40B4-BE49-F238E27FC236}">
                    <a16:creationId xmlns:a16="http://schemas.microsoft.com/office/drawing/2014/main" id="{E8F73DE4-969B-498B-90AC-003CE9313211}"/>
                  </a:ext>
                </a:extLst>
              </p:cNvPr>
              <p:cNvCxnSpPr>
                <a:cxnSpLocks/>
                <a:stCxn id="383" idx="1"/>
                <a:endCxn id="376" idx="1"/>
              </p:cNvCxnSpPr>
              <p:nvPr/>
            </p:nvCxnSpPr>
            <p:spPr>
              <a:xfrm flipH="1" flipV="1">
                <a:off x="2911995" y="2806397"/>
                <a:ext cx="5194" cy="647593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5" name="图片 374" descr="图片包含 背景图案&#10;&#10;描述已自动生成">
                <a:extLst>
                  <a:ext uri="{FF2B5EF4-FFF2-40B4-BE49-F238E27FC236}">
                    <a16:creationId xmlns:a16="http://schemas.microsoft.com/office/drawing/2014/main" id="{1D054B94-D473-4F44-BE53-9CF0D8900D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63151" flipH="1" flipV="1">
                <a:off x="2891128" y="3294467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376" name="图片 375" descr="背景图案&#10;&#10;描述已自动生成">
                <a:extLst>
                  <a:ext uri="{FF2B5EF4-FFF2-40B4-BE49-F238E27FC236}">
                    <a16:creationId xmlns:a16="http://schemas.microsoft.com/office/drawing/2014/main" id="{421211C3-6EA2-4DCD-85DD-CD4A51B4F2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1309">
                <a:off x="2899864" y="2758320"/>
                <a:ext cx="60182" cy="144442"/>
              </a:xfrm>
              <a:prstGeom prst="rect">
                <a:avLst/>
              </a:prstGeom>
            </p:spPr>
          </p:pic>
          <p:cxnSp>
            <p:nvCxnSpPr>
              <p:cNvPr id="377" name="直接连接符 376">
                <a:extLst>
                  <a:ext uri="{FF2B5EF4-FFF2-40B4-BE49-F238E27FC236}">
                    <a16:creationId xmlns:a16="http://schemas.microsoft.com/office/drawing/2014/main" id="{5E5A15E0-D0EA-4505-98F5-6203F511167F}"/>
                  </a:ext>
                </a:extLst>
              </p:cNvPr>
              <p:cNvCxnSpPr>
                <a:cxnSpLocks/>
                <a:stCxn id="373" idx="1"/>
                <a:endCxn id="379" idx="1"/>
              </p:cNvCxnSpPr>
              <p:nvPr/>
            </p:nvCxnSpPr>
            <p:spPr>
              <a:xfrm flipH="1" flipV="1">
                <a:off x="3217242" y="3238526"/>
                <a:ext cx="2550" cy="109575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8" name="图片 377" descr="图片包含 背景图案&#10;&#10;描述已自动生成">
                <a:extLst>
                  <a:ext uri="{FF2B5EF4-FFF2-40B4-BE49-F238E27FC236}">
                    <a16:creationId xmlns:a16="http://schemas.microsoft.com/office/drawing/2014/main" id="{F061433B-9883-4BDC-BF4E-41B159271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675351" flipH="1" flipV="1">
                <a:off x="2733671" y="3287433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379" name="图片 378" descr="图片包含 背景图案&#10;&#10;描述已自动生成">
                <a:extLst>
                  <a:ext uri="{FF2B5EF4-FFF2-40B4-BE49-F238E27FC236}">
                    <a16:creationId xmlns:a16="http://schemas.microsoft.com/office/drawing/2014/main" id="{0111C85A-061D-472B-A855-422B6CD12D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948937" flipH="1" flipV="1">
                <a:off x="3214007" y="3170885"/>
                <a:ext cx="45719" cy="111836"/>
              </a:xfrm>
              <a:prstGeom prst="rect">
                <a:avLst/>
              </a:prstGeom>
            </p:spPr>
          </p:pic>
          <p:cxnSp>
            <p:nvCxnSpPr>
              <p:cNvPr id="380" name="直接连接符 379">
                <a:extLst>
                  <a:ext uri="{FF2B5EF4-FFF2-40B4-BE49-F238E27FC236}">
                    <a16:creationId xmlns:a16="http://schemas.microsoft.com/office/drawing/2014/main" id="{57A085BF-F0A8-4E19-9195-DDAE7F2260B9}"/>
                  </a:ext>
                </a:extLst>
              </p:cNvPr>
              <p:cNvCxnSpPr>
                <a:cxnSpLocks/>
                <a:stCxn id="379" idx="1"/>
                <a:endCxn id="381" idx="3"/>
              </p:cNvCxnSpPr>
              <p:nvPr/>
            </p:nvCxnSpPr>
            <p:spPr>
              <a:xfrm flipH="1" flipV="1">
                <a:off x="2666160" y="3236563"/>
                <a:ext cx="551082" cy="1963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1" name="文本框 380">
                <a:extLst>
                  <a:ext uri="{FF2B5EF4-FFF2-40B4-BE49-F238E27FC236}">
                    <a16:creationId xmlns:a16="http://schemas.microsoft.com/office/drawing/2014/main" id="{769C2536-7EEB-4E2D-A128-383959D6E6D4}"/>
                  </a:ext>
                </a:extLst>
              </p:cNvPr>
              <p:cNvSpPr txBox="1"/>
              <p:nvPr/>
            </p:nvSpPr>
            <p:spPr>
              <a:xfrm>
                <a:off x="2620441" y="3204896"/>
                <a:ext cx="45719" cy="63333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2" name="文本框 381">
                <a:extLst>
                  <a:ext uri="{FF2B5EF4-FFF2-40B4-BE49-F238E27FC236}">
                    <a16:creationId xmlns:a16="http://schemas.microsoft.com/office/drawing/2014/main" id="{D72609A2-6F55-4FB2-B3C7-C85AB9B05F80}"/>
                  </a:ext>
                </a:extLst>
              </p:cNvPr>
              <p:cNvSpPr txBox="1"/>
              <p:nvPr/>
            </p:nvSpPr>
            <p:spPr>
              <a:xfrm>
                <a:off x="3308105" y="3316636"/>
                <a:ext cx="45719" cy="63333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3" name="文本框 382">
                <a:extLst>
                  <a:ext uri="{FF2B5EF4-FFF2-40B4-BE49-F238E27FC236}">
                    <a16:creationId xmlns:a16="http://schemas.microsoft.com/office/drawing/2014/main" id="{75A0A4EB-BDB8-46CE-830D-160DE52D02B9}"/>
                  </a:ext>
                </a:extLst>
              </p:cNvPr>
              <p:cNvSpPr txBox="1"/>
              <p:nvPr/>
            </p:nvSpPr>
            <p:spPr>
              <a:xfrm rot="5400000">
                <a:off x="2894330" y="3445183"/>
                <a:ext cx="45719" cy="63333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384" name="直接连接符 383">
                <a:extLst>
                  <a:ext uri="{FF2B5EF4-FFF2-40B4-BE49-F238E27FC236}">
                    <a16:creationId xmlns:a16="http://schemas.microsoft.com/office/drawing/2014/main" id="{3D7D63CA-AF47-4A58-8F5E-1A063C47E519}"/>
                  </a:ext>
                </a:extLst>
              </p:cNvPr>
              <p:cNvCxnSpPr>
                <a:cxnSpLocks/>
                <a:stCxn id="385" idx="1"/>
                <a:endCxn id="388" idx="1"/>
              </p:cNvCxnSpPr>
              <p:nvPr/>
            </p:nvCxnSpPr>
            <p:spPr>
              <a:xfrm flipV="1">
                <a:off x="3326593" y="2854000"/>
                <a:ext cx="324579" cy="165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5" name="图片 384" descr="图片包含 形状&#10;&#10;描述已自动生成">
                <a:extLst>
                  <a:ext uri="{FF2B5EF4-FFF2-40B4-BE49-F238E27FC236}">
                    <a16:creationId xmlns:a16="http://schemas.microsoft.com/office/drawing/2014/main" id="{94E0B96F-3AA6-4DF0-A229-0ED4580496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057386" flipV="1">
                <a:off x="3305098" y="2766606"/>
                <a:ext cx="32414" cy="147452"/>
              </a:xfrm>
              <a:prstGeom prst="rect">
                <a:avLst/>
              </a:prstGeom>
            </p:spPr>
          </p:pic>
          <p:cxnSp>
            <p:nvCxnSpPr>
              <p:cNvPr id="386" name="直接连接符 385">
                <a:extLst>
                  <a:ext uri="{FF2B5EF4-FFF2-40B4-BE49-F238E27FC236}">
                    <a16:creationId xmlns:a16="http://schemas.microsoft.com/office/drawing/2014/main" id="{267FD675-E997-44CA-8671-47B2027AC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0030" y="2840332"/>
                <a:ext cx="0" cy="28601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直接连接符 386">
                <a:extLst>
                  <a:ext uri="{FF2B5EF4-FFF2-40B4-BE49-F238E27FC236}">
                    <a16:creationId xmlns:a16="http://schemas.microsoft.com/office/drawing/2014/main" id="{582170BC-53D1-4244-AA07-99FFA1181994}"/>
                  </a:ext>
                </a:extLst>
              </p:cNvPr>
              <p:cNvCxnSpPr>
                <a:cxnSpLocks/>
                <a:endCxn id="394" idx="1"/>
              </p:cNvCxnSpPr>
              <p:nvPr/>
            </p:nvCxnSpPr>
            <p:spPr>
              <a:xfrm flipH="1">
                <a:off x="3499499" y="2943289"/>
                <a:ext cx="135996" cy="347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8" name="图片 387" descr="图片包含 背景图案&#10;&#10;描述已自动生成">
                <a:extLst>
                  <a:ext uri="{FF2B5EF4-FFF2-40B4-BE49-F238E27FC236}">
                    <a16:creationId xmlns:a16="http://schemas.microsoft.com/office/drawing/2014/main" id="{E3517E5B-F129-474A-ACCC-B1CAC79E5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596674" flipH="1" flipV="1">
                <a:off x="3646635" y="2784414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389" name="图片 388" descr="图片包含 背景图案&#10;&#10;描述已自动生成">
                <a:extLst>
                  <a:ext uri="{FF2B5EF4-FFF2-40B4-BE49-F238E27FC236}">
                    <a16:creationId xmlns:a16="http://schemas.microsoft.com/office/drawing/2014/main" id="{77C1023C-749E-4CC6-BACE-B27CA7A7C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340329">
                <a:off x="1387814" y="4896531"/>
                <a:ext cx="44083" cy="127239"/>
              </a:xfrm>
              <a:prstGeom prst="rect">
                <a:avLst/>
              </a:prstGeom>
            </p:spPr>
          </p:pic>
          <p:cxnSp>
            <p:nvCxnSpPr>
              <p:cNvPr id="390" name="直接连接符 389">
                <a:extLst>
                  <a:ext uri="{FF2B5EF4-FFF2-40B4-BE49-F238E27FC236}">
                    <a16:creationId xmlns:a16="http://schemas.microsoft.com/office/drawing/2014/main" id="{666D77CB-9C08-43DF-B094-A09BF79FF1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21940" y="2855652"/>
                <a:ext cx="1304" cy="7737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1" name="图片 390" descr="图片包含 背景图案&#10;&#10;描述已自动生成">
                <a:extLst>
                  <a:ext uri="{FF2B5EF4-FFF2-40B4-BE49-F238E27FC236}">
                    <a16:creationId xmlns:a16="http://schemas.microsoft.com/office/drawing/2014/main" id="{F01EF7B4-F70C-4738-AB08-ADEFD5F934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065813" flipH="1" flipV="1">
                <a:off x="3629092" y="2915010"/>
                <a:ext cx="45719" cy="111836"/>
              </a:xfrm>
              <a:prstGeom prst="rect">
                <a:avLst/>
              </a:prstGeom>
            </p:spPr>
          </p:pic>
          <p:sp>
            <p:nvSpPr>
              <p:cNvPr id="392" name="文本框 391">
                <a:extLst>
                  <a:ext uri="{FF2B5EF4-FFF2-40B4-BE49-F238E27FC236}">
                    <a16:creationId xmlns:a16="http://schemas.microsoft.com/office/drawing/2014/main" id="{DEDFAEE5-0DDB-41A5-8CC5-56ED342D995C}"/>
                  </a:ext>
                </a:extLst>
              </p:cNvPr>
              <p:cNvSpPr txBox="1"/>
              <p:nvPr/>
            </p:nvSpPr>
            <p:spPr>
              <a:xfrm rot="5400000">
                <a:off x="3626915" y="3068431"/>
                <a:ext cx="45719" cy="63333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393" name="直接连接符 392">
                <a:extLst>
                  <a:ext uri="{FF2B5EF4-FFF2-40B4-BE49-F238E27FC236}">
                    <a16:creationId xmlns:a16="http://schemas.microsoft.com/office/drawing/2014/main" id="{F9C8578D-5264-4F92-9BAB-ED9AA2ED0433}"/>
                  </a:ext>
                </a:extLst>
              </p:cNvPr>
              <p:cNvCxnSpPr>
                <a:cxnSpLocks/>
                <a:stCxn id="394" idx="1"/>
                <a:endCxn id="395" idx="1"/>
              </p:cNvCxnSpPr>
              <p:nvPr/>
            </p:nvCxnSpPr>
            <p:spPr>
              <a:xfrm>
                <a:off x="3499499" y="2946767"/>
                <a:ext cx="5361" cy="29101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4" name="图片 393" descr="图片包含 背景图案&#10;&#10;描述已自动生成">
                <a:extLst>
                  <a:ext uri="{FF2B5EF4-FFF2-40B4-BE49-F238E27FC236}">
                    <a16:creationId xmlns:a16="http://schemas.microsoft.com/office/drawing/2014/main" id="{F6146B81-8CDB-4A5D-9A99-B6A2B6DB5D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38872" flipH="1" flipV="1">
                <a:off x="3458459" y="2876992"/>
                <a:ext cx="45719" cy="111836"/>
              </a:xfrm>
              <a:prstGeom prst="rect">
                <a:avLst/>
              </a:prstGeom>
            </p:spPr>
          </p:pic>
          <p:pic>
            <p:nvPicPr>
              <p:cNvPr id="395" name="图片 394" descr="图片包含 背景图案&#10;&#10;描述已自动生成">
                <a:extLst>
                  <a:ext uri="{FF2B5EF4-FFF2-40B4-BE49-F238E27FC236}">
                    <a16:creationId xmlns:a16="http://schemas.microsoft.com/office/drawing/2014/main" id="{BDD2C903-EBC5-4F88-9888-F682A6C99E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548288" flipH="1" flipV="1">
                <a:off x="3497936" y="3198255"/>
                <a:ext cx="45719" cy="111836"/>
              </a:xfrm>
              <a:prstGeom prst="rect">
                <a:avLst/>
              </a:prstGeom>
            </p:spPr>
          </p:pic>
          <p:cxnSp>
            <p:nvCxnSpPr>
              <p:cNvPr id="396" name="直接连接符 395">
                <a:extLst>
                  <a:ext uri="{FF2B5EF4-FFF2-40B4-BE49-F238E27FC236}">
                    <a16:creationId xmlns:a16="http://schemas.microsoft.com/office/drawing/2014/main" id="{755EBC1C-E3F3-49FD-9A59-E422F99DAB34}"/>
                  </a:ext>
                </a:extLst>
              </p:cNvPr>
              <p:cNvCxnSpPr>
                <a:cxnSpLocks/>
                <a:stCxn id="395" idx="1"/>
              </p:cNvCxnSpPr>
              <p:nvPr/>
            </p:nvCxnSpPr>
            <p:spPr>
              <a:xfrm flipH="1">
                <a:off x="3375752" y="3237783"/>
                <a:ext cx="12910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7" name="文本框 396">
                <a:extLst>
                  <a:ext uri="{FF2B5EF4-FFF2-40B4-BE49-F238E27FC236}">
                    <a16:creationId xmlns:a16="http://schemas.microsoft.com/office/drawing/2014/main" id="{20924F6C-953E-4719-8A98-148B4BF06BEE}"/>
                  </a:ext>
                </a:extLst>
              </p:cNvPr>
              <p:cNvSpPr txBox="1"/>
              <p:nvPr/>
            </p:nvSpPr>
            <p:spPr>
              <a:xfrm>
                <a:off x="3349899" y="3204897"/>
                <a:ext cx="45719" cy="63333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292" name="直接连接符 291">
              <a:extLst>
                <a:ext uri="{FF2B5EF4-FFF2-40B4-BE49-F238E27FC236}">
                  <a16:creationId xmlns:a16="http://schemas.microsoft.com/office/drawing/2014/main" id="{2332E43F-CB78-487C-A31E-28C8DF0E23E3}"/>
                </a:ext>
              </a:extLst>
            </p:cNvPr>
            <p:cNvCxnSpPr>
              <a:stCxn id="376" idx="1"/>
            </p:cNvCxnSpPr>
            <p:nvPr/>
          </p:nvCxnSpPr>
          <p:spPr>
            <a:xfrm flipV="1">
              <a:off x="2911995" y="1796630"/>
              <a:ext cx="7876" cy="1009767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73DF850-F4A8-458F-97C9-3C2CBC433CFA}"/>
              </a:ext>
            </a:extLst>
          </p:cNvPr>
          <p:cNvGrpSpPr/>
          <p:nvPr/>
        </p:nvGrpSpPr>
        <p:grpSpPr>
          <a:xfrm>
            <a:off x="3768834" y="4870133"/>
            <a:ext cx="2507135" cy="2007160"/>
            <a:chOff x="3718356" y="2601135"/>
            <a:chExt cx="2507135" cy="2007160"/>
          </a:xfrm>
        </p:grpSpPr>
        <p:pic>
          <p:nvPicPr>
            <p:cNvPr id="2" name="图片 1" descr="图片包含 图形用户界面&#10;&#10;描述已自动生成">
              <a:extLst>
                <a:ext uri="{FF2B5EF4-FFF2-40B4-BE49-F238E27FC236}">
                  <a16:creationId xmlns:a16="http://schemas.microsoft.com/office/drawing/2014/main" id="{60CF17B5-63E1-4659-A432-EC95EFE28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8356" y="2601135"/>
              <a:ext cx="2507135" cy="1451318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35691739-57EE-4375-8396-30DE66CB993D}"/>
                </a:ext>
              </a:extLst>
            </p:cNvPr>
            <p:cNvSpPr txBox="1"/>
            <p:nvPr/>
          </p:nvSpPr>
          <p:spPr>
            <a:xfrm>
              <a:off x="3972910" y="4023520"/>
              <a:ext cx="21206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rPr>
                <a:t> The diameter of OMC FI’s aperture is 12mm 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FC4E3D1-331E-4A9D-8FC1-5752F419412E}"/>
                  </a:ext>
                </a:extLst>
              </p:cNvPr>
              <p:cNvSpPr txBox="1"/>
              <p:nvPr/>
            </p:nvSpPr>
            <p:spPr>
              <a:xfrm>
                <a:off x="2011641" y="46352"/>
                <a:ext cx="9802811" cy="3096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SQB1 SM1:   </a:t>
                </a:r>
                <a:r>
                  <a:rPr kumimoji="0" lang="en-US" altLang="zh-CN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Rc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=-5.19228*10^3mm     Diameter=2inch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SQB1 SM2:   </a:t>
                </a:r>
                <a:r>
                  <a:rPr kumimoji="0" lang="en-US" altLang="zh-CN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Rc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=-5.19228*10^3mm     Diameter=2inch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SQB1 M3:     Plane mirror                       Diameter=1inch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SQB1 FI 1:    </a:t>
                </a:r>
                <a:r>
                  <a:rPr kumimoji="0" lang="en-US" altLang="zh-CN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Wt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= 706.746*10^-3 mm   </a:t>
                </a:r>
                <a:r>
                  <a:rPr kumimoji="0" lang="en-US" altLang="zh-CN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Ws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= 715.877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*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10^-3mm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SQB1 M4, M5 , M6 and M7 are all Plane mirror and Diameter=1inch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SQB1 Test1:  </a:t>
                </a:r>
                <a:r>
                  <a:rPr kumimoji="0" lang="en-US" altLang="zh-CN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Wt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= 1.17156mm               </a:t>
                </a:r>
                <a:r>
                  <a:rPr kumimoji="0" lang="en-US" altLang="zh-CN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Ws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=1.18044mm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 （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SQB1 M6   1070mm)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SQB1 FI 2:     </a:t>
                </a:r>
                <a:r>
                  <a:rPr kumimoji="0" lang="en-US" altLang="zh-CN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Wt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= 2.66683 mm              </a:t>
                </a:r>
                <a:r>
                  <a:rPr kumimoji="0" lang="en-US" altLang="zh-CN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Ws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=2.65892 mm 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SQB1 FI1 1333mm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）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SQB1 DM is Dichroic mirror and Diameter=2inch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SQB1 Test2:  </a:t>
                </a:r>
                <a:r>
                  <a:rPr kumimoji="0" lang="en-US" altLang="zh-CN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Wt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= 5.30599 mm    </a:t>
                </a:r>
                <a:r>
                  <a:rPr kumimoji="0" lang="en-US" altLang="zh-CN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Ws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= 5.29208 mm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 （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DM 710.0 mm)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  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SQB1 Test3:  </a:t>
                </a:r>
                <a:r>
                  <a:rPr kumimoji="0" lang="en-US" altLang="zh-CN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Wt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= 3.87902 mm                </a:t>
                </a:r>
                <a:r>
                  <a:rPr kumimoji="0" lang="en-US" altLang="zh-CN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Ws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= 3.89241 mm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SQB1 M7 1068 mm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）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Calibri" panose="020F0502020204030204" pitchFamily="34" charset="0"/>
                  </a:rPr>
                  <a:t>Plane mirror’s Incident angle: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𝟒𝟓</m:t>
                        </m:r>
                      </m:e>
                      <m:sup>
                        <m: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°</m:t>
                        </m:r>
                      </m:sup>
                    </m:sSup>
                  </m:oMath>
                </a14:m>
                <a:endParaRPr kumimoji="0" lang="zh-CN" altLang="en-US" sz="16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Calibri" panose="020F0502020204030204" pitchFamily="34" charset="0"/>
                  </a:rPr>
                  <a:t>Curved mirror’s Incident angle: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</m:e>
                      <m:sup>
                        <m: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°</m:t>
                        </m:r>
                      </m:sup>
                    </m:sSup>
                  </m:oMath>
                </a14:m>
                <a:endParaRPr kumimoji="0" lang="zh-CN" altLang="en-US" sz="16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FC4E3D1-331E-4A9D-8FC1-5752F4194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641" y="46352"/>
                <a:ext cx="9802811" cy="3096489"/>
              </a:xfrm>
              <a:prstGeom prst="rect">
                <a:avLst/>
              </a:prstGeom>
              <a:blipFill>
                <a:blip r:embed="rId10"/>
                <a:stretch>
                  <a:fillRect l="-373" t="-591" b="-3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" name="图片 99" descr="图片包含 徽标&#10;&#10;描述已自动生成">
            <a:extLst>
              <a:ext uri="{FF2B5EF4-FFF2-40B4-BE49-F238E27FC236}">
                <a16:creationId xmlns:a16="http://schemas.microsoft.com/office/drawing/2014/main" id="{5BD4F7C9-FC0D-461C-AE41-77B3D488D3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1905000" cy="1885950"/>
          </a:xfrm>
          <a:prstGeom prst="rect">
            <a:avLst/>
          </a:prstGeom>
        </p:spPr>
      </p:pic>
      <p:pic>
        <p:nvPicPr>
          <p:cNvPr id="101" name="图片 100" descr="徽标, 公司名称&#10;&#10;描述已自动生成">
            <a:extLst>
              <a:ext uri="{FF2B5EF4-FFF2-40B4-BE49-F238E27FC236}">
                <a16:creationId xmlns:a16="http://schemas.microsoft.com/office/drawing/2014/main" id="{D9761A31-8154-44FD-A7C9-AA206274DA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844" y="10160"/>
            <a:ext cx="2778156" cy="1396507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7CEE33F2-EC5F-460B-9EE0-84F14333E164}"/>
              </a:ext>
            </a:extLst>
          </p:cNvPr>
          <p:cNvGrpSpPr/>
          <p:nvPr/>
        </p:nvGrpSpPr>
        <p:grpSpPr>
          <a:xfrm>
            <a:off x="5225652" y="2653880"/>
            <a:ext cx="1361182" cy="1917199"/>
            <a:chOff x="4833330" y="4819781"/>
            <a:chExt cx="1361182" cy="1917199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60999C2-55E7-4903-A458-F9A1F7A1DC88}"/>
                </a:ext>
              </a:extLst>
            </p:cNvPr>
            <p:cNvSpPr txBox="1"/>
            <p:nvPr/>
          </p:nvSpPr>
          <p:spPr>
            <a:xfrm>
              <a:off x="4922578" y="5209614"/>
              <a:ext cx="800219" cy="152736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Faraday Isolator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57AAD616-224E-4688-B174-EB4DF54B0785}"/>
                </a:ext>
              </a:extLst>
            </p:cNvPr>
            <p:cNvCxnSpPr/>
            <p:nvPr/>
          </p:nvCxnSpPr>
          <p:spPr>
            <a:xfrm>
              <a:off x="4922578" y="5088778"/>
              <a:ext cx="80021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2120B1C-F375-4527-B107-1EB64811C199}"/>
                </a:ext>
              </a:extLst>
            </p:cNvPr>
            <p:cNvSpPr txBox="1"/>
            <p:nvPr/>
          </p:nvSpPr>
          <p:spPr>
            <a:xfrm>
              <a:off x="4833330" y="4819781"/>
              <a:ext cx="982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250mm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D7AA6DE5-31FE-4FD1-B7C4-AFCC1849E8DD}"/>
                </a:ext>
              </a:extLst>
            </p:cNvPr>
            <p:cNvCxnSpPr/>
            <p:nvPr/>
          </p:nvCxnSpPr>
          <p:spPr>
            <a:xfrm>
              <a:off x="5837274" y="5219626"/>
              <a:ext cx="0" cy="14853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2940327-4D66-4EED-9B6B-1891A8AD7827}"/>
                </a:ext>
              </a:extLst>
            </p:cNvPr>
            <p:cNvSpPr txBox="1"/>
            <p:nvPr/>
          </p:nvSpPr>
          <p:spPr>
            <a:xfrm>
              <a:off x="5794402" y="5297603"/>
              <a:ext cx="400110" cy="136284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450mm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DF350F28-FD2F-453E-AF43-35E495B4F14F}"/>
              </a:ext>
            </a:extLst>
          </p:cNvPr>
          <p:cNvSpPr txBox="1"/>
          <p:nvPr/>
        </p:nvSpPr>
        <p:spPr>
          <a:xfrm>
            <a:off x="3239674" y="3740994"/>
            <a:ext cx="145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等线" panose="02010600030101010101" pitchFamily="2" charset="-122"/>
                <a:cs typeface="+mn-cs"/>
              </a:rPr>
              <a:t>①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E8A80C6-212B-460C-89F5-C1C9618BF374}"/>
              </a:ext>
            </a:extLst>
          </p:cNvPr>
          <p:cNvSpPr txBox="1"/>
          <p:nvPr/>
        </p:nvSpPr>
        <p:spPr>
          <a:xfrm>
            <a:off x="2344258" y="3740391"/>
            <a:ext cx="177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等线" panose="02010600030101010101" pitchFamily="2" charset="-122"/>
                <a:cs typeface="+mn-cs"/>
              </a:rPr>
              <a:t>②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5" name="组合 194">
            <a:extLst>
              <a:ext uri="{FF2B5EF4-FFF2-40B4-BE49-F238E27FC236}">
                <a16:creationId xmlns:a16="http://schemas.microsoft.com/office/drawing/2014/main" id="{7629E593-DD88-4764-91E5-32080D4C8676}"/>
              </a:ext>
            </a:extLst>
          </p:cNvPr>
          <p:cNvGrpSpPr/>
          <p:nvPr/>
        </p:nvGrpSpPr>
        <p:grpSpPr>
          <a:xfrm>
            <a:off x="-108521" y="1463057"/>
            <a:ext cx="2178046" cy="2306952"/>
            <a:chOff x="105010" y="2190750"/>
            <a:chExt cx="3573800" cy="3827853"/>
          </a:xfrm>
        </p:grpSpPr>
        <p:grpSp>
          <p:nvGrpSpPr>
            <p:cNvPr id="196" name="组合 195">
              <a:extLst>
                <a:ext uri="{FF2B5EF4-FFF2-40B4-BE49-F238E27FC236}">
                  <a16:creationId xmlns:a16="http://schemas.microsoft.com/office/drawing/2014/main" id="{38E50614-91ED-4211-8DFE-5232CF69ACA0}"/>
                </a:ext>
              </a:extLst>
            </p:cNvPr>
            <p:cNvGrpSpPr/>
            <p:nvPr/>
          </p:nvGrpSpPr>
          <p:grpSpPr>
            <a:xfrm>
              <a:off x="105010" y="2414167"/>
              <a:ext cx="3573800" cy="3604436"/>
              <a:chOff x="425590" y="3078995"/>
              <a:chExt cx="3573800" cy="3604436"/>
            </a:xfrm>
          </p:grpSpPr>
          <p:grpSp>
            <p:nvGrpSpPr>
              <p:cNvPr id="198" name="组合 197">
                <a:extLst>
                  <a:ext uri="{FF2B5EF4-FFF2-40B4-BE49-F238E27FC236}">
                    <a16:creationId xmlns:a16="http://schemas.microsoft.com/office/drawing/2014/main" id="{ACA59F6C-3A1B-41F7-883E-6E3694452D0E}"/>
                  </a:ext>
                </a:extLst>
              </p:cNvPr>
              <p:cNvGrpSpPr/>
              <p:nvPr/>
            </p:nvGrpSpPr>
            <p:grpSpPr>
              <a:xfrm>
                <a:off x="946682" y="3740558"/>
                <a:ext cx="1260000" cy="1260000"/>
                <a:chOff x="5040000" y="5040000"/>
                <a:chExt cx="1440000" cy="1440000"/>
              </a:xfrm>
            </p:grpSpPr>
            <p:sp>
              <p:nvSpPr>
                <p:cNvPr id="287" name="流程图: 接点 286">
                  <a:extLst>
                    <a:ext uri="{FF2B5EF4-FFF2-40B4-BE49-F238E27FC236}">
                      <a16:creationId xmlns:a16="http://schemas.microsoft.com/office/drawing/2014/main" id="{9A74148C-72F5-4931-BDC3-B41AD53E2392}"/>
                    </a:ext>
                  </a:extLst>
                </p:cNvPr>
                <p:cNvSpPr/>
                <p:nvPr/>
              </p:nvSpPr>
              <p:spPr>
                <a:xfrm>
                  <a:off x="5040000" y="5040000"/>
                  <a:ext cx="1440000" cy="1440000"/>
                </a:xfrm>
                <a:prstGeom prst="flowChartConnector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8" name="流程图: 接点 287">
                  <a:extLst>
                    <a:ext uri="{FF2B5EF4-FFF2-40B4-BE49-F238E27FC236}">
                      <a16:creationId xmlns:a16="http://schemas.microsoft.com/office/drawing/2014/main" id="{B3352055-323D-4C2E-B8AD-B9155F02A5EA}"/>
                    </a:ext>
                  </a:extLst>
                </p:cNvPr>
                <p:cNvSpPr/>
                <p:nvPr/>
              </p:nvSpPr>
              <p:spPr>
                <a:xfrm>
                  <a:off x="5130000" y="5131636"/>
                  <a:ext cx="1260000" cy="1260000"/>
                </a:xfrm>
                <a:prstGeom prst="flowChartConnector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99" name="组合 198">
                <a:extLst>
                  <a:ext uri="{FF2B5EF4-FFF2-40B4-BE49-F238E27FC236}">
                    <a16:creationId xmlns:a16="http://schemas.microsoft.com/office/drawing/2014/main" id="{6F67F1A2-CE22-42D2-9957-D57AC9054C04}"/>
                  </a:ext>
                </a:extLst>
              </p:cNvPr>
              <p:cNvGrpSpPr/>
              <p:nvPr/>
            </p:nvGrpSpPr>
            <p:grpSpPr>
              <a:xfrm>
                <a:off x="2559390" y="3174327"/>
                <a:ext cx="1440000" cy="1440000"/>
                <a:chOff x="5040000" y="5040000"/>
                <a:chExt cx="1440000" cy="1440000"/>
              </a:xfrm>
            </p:grpSpPr>
            <p:sp>
              <p:nvSpPr>
                <p:cNvPr id="285" name="流程图: 接点 284">
                  <a:extLst>
                    <a:ext uri="{FF2B5EF4-FFF2-40B4-BE49-F238E27FC236}">
                      <a16:creationId xmlns:a16="http://schemas.microsoft.com/office/drawing/2014/main" id="{7EB41349-39AD-4062-84C5-6C0CB7B28485}"/>
                    </a:ext>
                  </a:extLst>
                </p:cNvPr>
                <p:cNvSpPr/>
                <p:nvPr/>
              </p:nvSpPr>
              <p:spPr>
                <a:xfrm>
                  <a:off x="5040000" y="5040000"/>
                  <a:ext cx="1440000" cy="1440000"/>
                </a:xfrm>
                <a:prstGeom prst="flowChartConnector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6" name="流程图: 接点 285">
                  <a:extLst>
                    <a:ext uri="{FF2B5EF4-FFF2-40B4-BE49-F238E27FC236}">
                      <a16:creationId xmlns:a16="http://schemas.microsoft.com/office/drawing/2014/main" id="{148AD797-0C56-42ED-A4FC-93EFACE26AEA}"/>
                    </a:ext>
                  </a:extLst>
                </p:cNvPr>
                <p:cNvSpPr/>
                <p:nvPr/>
              </p:nvSpPr>
              <p:spPr>
                <a:xfrm>
                  <a:off x="5130000" y="5131636"/>
                  <a:ext cx="1260000" cy="1260000"/>
                </a:xfrm>
                <a:prstGeom prst="flowChartConnector">
                  <a:avLst/>
                </a:prstGeom>
                <a:solidFill>
                  <a:schemeClr val="bg1"/>
                </a:solidFill>
                <a:ln w="25400">
                  <a:solidFill>
                    <a:srgbClr val="0000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00" name="组合 199">
                <a:extLst>
                  <a:ext uri="{FF2B5EF4-FFF2-40B4-BE49-F238E27FC236}">
                    <a16:creationId xmlns:a16="http://schemas.microsoft.com/office/drawing/2014/main" id="{4849B73B-A790-4FFC-A0B4-867E5287894B}"/>
                  </a:ext>
                </a:extLst>
              </p:cNvPr>
              <p:cNvGrpSpPr/>
              <p:nvPr/>
            </p:nvGrpSpPr>
            <p:grpSpPr>
              <a:xfrm>
                <a:off x="840559" y="5121394"/>
                <a:ext cx="1440000" cy="1440000"/>
                <a:chOff x="5040000" y="5040000"/>
                <a:chExt cx="1440000" cy="1440000"/>
              </a:xfrm>
            </p:grpSpPr>
            <p:sp>
              <p:nvSpPr>
                <p:cNvPr id="283" name="流程图: 接点 282">
                  <a:extLst>
                    <a:ext uri="{FF2B5EF4-FFF2-40B4-BE49-F238E27FC236}">
                      <a16:creationId xmlns:a16="http://schemas.microsoft.com/office/drawing/2014/main" id="{D1E63EB2-8943-4CF9-91DE-30888312B541}"/>
                    </a:ext>
                  </a:extLst>
                </p:cNvPr>
                <p:cNvSpPr/>
                <p:nvPr/>
              </p:nvSpPr>
              <p:spPr>
                <a:xfrm>
                  <a:off x="5040000" y="5040000"/>
                  <a:ext cx="1440000" cy="1440000"/>
                </a:xfrm>
                <a:prstGeom prst="flowChartConnector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4" name="流程图: 接点 283">
                  <a:extLst>
                    <a:ext uri="{FF2B5EF4-FFF2-40B4-BE49-F238E27FC236}">
                      <a16:creationId xmlns:a16="http://schemas.microsoft.com/office/drawing/2014/main" id="{3241F22F-C1ED-43A4-B7A6-A7DC6185D651}"/>
                    </a:ext>
                  </a:extLst>
                </p:cNvPr>
                <p:cNvSpPr/>
                <p:nvPr/>
              </p:nvSpPr>
              <p:spPr>
                <a:xfrm>
                  <a:off x="5130000" y="5131636"/>
                  <a:ext cx="1260000" cy="1260000"/>
                </a:xfrm>
                <a:prstGeom prst="flowChartConnector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01" name="文本框 200">
                <a:extLst>
                  <a:ext uri="{FF2B5EF4-FFF2-40B4-BE49-F238E27FC236}">
                    <a16:creationId xmlns:a16="http://schemas.microsoft.com/office/drawing/2014/main" id="{0B1711ED-C422-4851-8A83-AC6EEDE54D17}"/>
                  </a:ext>
                </a:extLst>
              </p:cNvPr>
              <p:cNvSpPr txBox="1"/>
              <p:nvPr/>
            </p:nvSpPr>
            <p:spPr>
              <a:xfrm>
                <a:off x="460440" y="3342650"/>
                <a:ext cx="1155757" cy="510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OMMT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02" name="文本框 201">
                <a:extLst>
                  <a:ext uri="{FF2B5EF4-FFF2-40B4-BE49-F238E27FC236}">
                    <a16:creationId xmlns:a16="http://schemas.microsoft.com/office/drawing/2014/main" id="{0E47F2D2-4855-4FED-BDD4-102EF8C028F0}"/>
                  </a:ext>
                </a:extLst>
              </p:cNvPr>
              <p:cNvSpPr txBox="1"/>
              <p:nvPr/>
            </p:nvSpPr>
            <p:spPr>
              <a:xfrm>
                <a:off x="425590" y="4942412"/>
                <a:ext cx="911349" cy="459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OMC</a:t>
                </a:r>
                <a:endPara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pic>
            <p:nvPicPr>
              <p:cNvPr id="203" name="图片 202" descr="图片包含 背景图案&#10;&#10;描述已自动生成">
                <a:extLst>
                  <a:ext uri="{FF2B5EF4-FFF2-40B4-BE49-F238E27FC236}">
                    <a16:creationId xmlns:a16="http://schemas.microsoft.com/office/drawing/2014/main" id="{AC809CE8-EE0F-4E7B-AC92-48E63112E2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646743">
                <a:off x="1863868" y="5987496"/>
                <a:ext cx="44304" cy="120908"/>
              </a:xfrm>
              <a:prstGeom prst="rect">
                <a:avLst/>
              </a:prstGeom>
            </p:spPr>
          </p:pic>
          <p:pic>
            <p:nvPicPr>
              <p:cNvPr id="204" name="图片 203" descr="图片包含 背景图案&#10;&#10;描述已自动生成">
                <a:extLst>
                  <a:ext uri="{FF2B5EF4-FFF2-40B4-BE49-F238E27FC236}">
                    <a16:creationId xmlns:a16="http://schemas.microsoft.com/office/drawing/2014/main" id="{7BEF77CF-D1DB-4C20-861D-5788FCFF64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032227" flipH="1">
                <a:off x="1863868" y="6188728"/>
                <a:ext cx="44304" cy="120908"/>
              </a:xfrm>
              <a:prstGeom prst="rect">
                <a:avLst/>
              </a:prstGeom>
            </p:spPr>
          </p:pic>
          <p:pic>
            <p:nvPicPr>
              <p:cNvPr id="205" name="图片 204" descr="图片包含 背景图案&#10;&#10;描述已自动生成">
                <a:extLst>
                  <a:ext uri="{FF2B5EF4-FFF2-40B4-BE49-F238E27FC236}">
                    <a16:creationId xmlns:a16="http://schemas.microsoft.com/office/drawing/2014/main" id="{18843D9E-D39B-4763-8E25-715FA8F71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340329">
                <a:off x="1656732" y="5984331"/>
                <a:ext cx="44083" cy="127239"/>
              </a:xfrm>
              <a:prstGeom prst="rect">
                <a:avLst/>
              </a:prstGeom>
            </p:spPr>
          </p:pic>
          <p:pic>
            <p:nvPicPr>
              <p:cNvPr id="206" name="图片 205" descr="图片包含 背景图案&#10;&#10;描述已自动生成">
                <a:extLst>
                  <a:ext uri="{FF2B5EF4-FFF2-40B4-BE49-F238E27FC236}">
                    <a16:creationId xmlns:a16="http://schemas.microsoft.com/office/drawing/2014/main" id="{AF0AB214-D7F9-49B9-AA0E-3289663CEB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59671" flipH="1">
                <a:off x="1656732" y="6182145"/>
                <a:ext cx="44083" cy="127239"/>
              </a:xfrm>
              <a:prstGeom prst="rect">
                <a:avLst/>
              </a:prstGeom>
            </p:spPr>
          </p:pic>
          <p:cxnSp>
            <p:nvCxnSpPr>
              <p:cNvPr id="207" name="直接连接符 206">
                <a:extLst>
                  <a:ext uri="{FF2B5EF4-FFF2-40B4-BE49-F238E27FC236}">
                    <a16:creationId xmlns:a16="http://schemas.microsoft.com/office/drawing/2014/main" id="{F0964BD8-87B5-4366-A1C4-2A2FE6CEAC55}"/>
                  </a:ext>
                </a:extLst>
              </p:cNvPr>
              <p:cNvCxnSpPr>
                <a:cxnSpLocks/>
                <a:stCxn id="227" idx="1"/>
                <a:endCxn id="206" idx="1"/>
              </p:cNvCxnSpPr>
              <p:nvPr/>
            </p:nvCxnSpPr>
            <p:spPr>
              <a:xfrm>
                <a:off x="1687864" y="5917703"/>
                <a:ext cx="3769" cy="30916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接连接符 207">
                <a:extLst>
                  <a:ext uri="{FF2B5EF4-FFF2-40B4-BE49-F238E27FC236}">
                    <a16:creationId xmlns:a16="http://schemas.microsoft.com/office/drawing/2014/main" id="{0EDE7324-FB59-434A-BD01-57193A9B4B08}"/>
                  </a:ext>
                </a:extLst>
              </p:cNvPr>
              <p:cNvCxnSpPr>
                <a:cxnSpLocks/>
                <a:endCxn id="203" idx="1"/>
              </p:cNvCxnSpPr>
              <p:nvPr/>
            </p:nvCxnSpPr>
            <p:spPr>
              <a:xfrm flipV="1">
                <a:off x="1691633" y="6068169"/>
                <a:ext cx="184135" cy="15870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接连接符 208">
                <a:extLst>
                  <a:ext uri="{FF2B5EF4-FFF2-40B4-BE49-F238E27FC236}">
                    <a16:creationId xmlns:a16="http://schemas.microsoft.com/office/drawing/2014/main" id="{AEB2DBF5-2AD9-4A71-B92E-6F6ED519777C}"/>
                  </a:ext>
                </a:extLst>
              </p:cNvPr>
              <p:cNvCxnSpPr>
                <a:cxnSpLocks/>
                <a:stCxn id="203" idx="1"/>
                <a:endCxn id="204" idx="1"/>
              </p:cNvCxnSpPr>
              <p:nvPr/>
            </p:nvCxnSpPr>
            <p:spPr>
              <a:xfrm flipH="1">
                <a:off x="1871223" y="6068169"/>
                <a:ext cx="4545" cy="16312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接连接符 209">
                <a:extLst>
                  <a:ext uri="{FF2B5EF4-FFF2-40B4-BE49-F238E27FC236}">
                    <a16:creationId xmlns:a16="http://schemas.microsoft.com/office/drawing/2014/main" id="{9538DDDD-EFF8-47A7-B880-1A8A2FD72B22}"/>
                  </a:ext>
                </a:extLst>
              </p:cNvPr>
              <p:cNvCxnSpPr>
                <a:cxnSpLocks/>
                <a:stCxn id="204" idx="1"/>
                <a:endCxn id="205" idx="1"/>
              </p:cNvCxnSpPr>
              <p:nvPr/>
            </p:nvCxnSpPr>
            <p:spPr>
              <a:xfrm flipH="1" flipV="1">
                <a:off x="1691634" y="6066846"/>
                <a:ext cx="179589" cy="16444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直接连接符 210">
                <a:extLst>
                  <a:ext uri="{FF2B5EF4-FFF2-40B4-BE49-F238E27FC236}">
                    <a16:creationId xmlns:a16="http://schemas.microsoft.com/office/drawing/2014/main" id="{83D6B381-ECEF-41B5-8036-CD9135043F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02474" y="5959693"/>
                <a:ext cx="8422" cy="68906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直接连接符 211">
                <a:extLst>
                  <a:ext uri="{FF2B5EF4-FFF2-40B4-BE49-F238E27FC236}">
                    <a16:creationId xmlns:a16="http://schemas.microsoft.com/office/drawing/2014/main" id="{BEEA829D-6D67-48B2-976F-8E768BAEB5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8540" y="6264660"/>
                <a:ext cx="3093" cy="9204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3" name="图片 212" descr="形状, 圆圈&#10;&#10;描述已自动生成">
                <a:extLst>
                  <a:ext uri="{FF2B5EF4-FFF2-40B4-BE49-F238E27FC236}">
                    <a16:creationId xmlns:a16="http://schemas.microsoft.com/office/drawing/2014/main" id="{09498AD5-4F8D-470C-AA5C-F2E1BB674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669833" y="6337311"/>
                <a:ext cx="41363" cy="73009"/>
              </a:xfrm>
              <a:prstGeom prst="rect">
                <a:avLst/>
              </a:prstGeom>
            </p:spPr>
          </p:pic>
          <p:pic>
            <p:nvPicPr>
              <p:cNvPr id="214" name="图片 213" descr="图片包含 背景图案&#10;&#10;描述已自动生成">
                <a:extLst>
                  <a:ext uri="{FF2B5EF4-FFF2-40B4-BE49-F238E27FC236}">
                    <a16:creationId xmlns:a16="http://schemas.microsoft.com/office/drawing/2014/main" id="{FC2A2061-8CCA-4AB0-B623-BA426EAF5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127070">
                <a:off x="1873861" y="3956280"/>
                <a:ext cx="69499" cy="163660"/>
              </a:xfrm>
              <a:prstGeom prst="rect">
                <a:avLst/>
              </a:prstGeom>
            </p:spPr>
          </p:pic>
          <p:pic>
            <p:nvPicPr>
              <p:cNvPr id="215" name="图片 214" descr="图片包含 背景图案&#10;&#10;描述已自动生成">
                <a:extLst>
                  <a:ext uri="{FF2B5EF4-FFF2-40B4-BE49-F238E27FC236}">
                    <a16:creationId xmlns:a16="http://schemas.microsoft.com/office/drawing/2014/main" id="{3DBFD0E1-D1EA-464B-9C9E-E522841964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722012">
                <a:off x="1277530" y="4281898"/>
                <a:ext cx="54095" cy="177320"/>
              </a:xfrm>
              <a:prstGeom prst="rect">
                <a:avLst/>
              </a:prstGeom>
            </p:spPr>
          </p:pic>
          <p:pic>
            <p:nvPicPr>
              <p:cNvPr id="216" name="图片 215" descr="图片包含 背景图案&#10;&#10;描述已自动生成">
                <a:extLst>
                  <a:ext uri="{FF2B5EF4-FFF2-40B4-BE49-F238E27FC236}">
                    <a16:creationId xmlns:a16="http://schemas.microsoft.com/office/drawing/2014/main" id="{E7FA74A4-BC4D-4C59-ACCB-2F34E81C21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959064">
                <a:off x="1561639" y="5549056"/>
                <a:ext cx="58819" cy="184673"/>
              </a:xfrm>
              <a:prstGeom prst="rect">
                <a:avLst/>
              </a:prstGeom>
            </p:spPr>
          </p:pic>
          <p:pic>
            <p:nvPicPr>
              <p:cNvPr id="217" name="图片 216" descr="图片包含 背景图案&#10;&#10;描述已自动生成">
                <a:extLst>
                  <a:ext uri="{FF2B5EF4-FFF2-40B4-BE49-F238E27FC236}">
                    <a16:creationId xmlns:a16="http://schemas.microsoft.com/office/drawing/2014/main" id="{30CA2157-CA88-4712-AA08-4E891114F3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834535">
                <a:off x="998347" y="5718458"/>
                <a:ext cx="66638" cy="163007"/>
              </a:xfrm>
              <a:prstGeom prst="rect">
                <a:avLst/>
              </a:prstGeom>
            </p:spPr>
          </p:pic>
          <p:cxnSp>
            <p:nvCxnSpPr>
              <p:cNvPr id="218" name="直接连接符 217">
                <a:extLst>
                  <a:ext uri="{FF2B5EF4-FFF2-40B4-BE49-F238E27FC236}">
                    <a16:creationId xmlns:a16="http://schemas.microsoft.com/office/drawing/2014/main" id="{B1ABEDCA-BD7B-4D64-AB3F-6328FF690641}"/>
                  </a:ext>
                </a:extLst>
              </p:cNvPr>
              <p:cNvCxnSpPr>
                <a:cxnSpLocks/>
                <a:endCxn id="216" idx="1"/>
              </p:cNvCxnSpPr>
              <p:nvPr/>
            </p:nvCxnSpPr>
            <p:spPr>
              <a:xfrm flipH="1">
                <a:off x="1587286" y="3278949"/>
                <a:ext cx="28124" cy="233327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直接连接符 218">
                <a:extLst>
                  <a:ext uri="{FF2B5EF4-FFF2-40B4-BE49-F238E27FC236}">
                    <a16:creationId xmlns:a16="http://schemas.microsoft.com/office/drawing/2014/main" id="{E6A46DE9-819C-418E-8746-29A45CEB88F6}"/>
                  </a:ext>
                </a:extLst>
              </p:cNvPr>
              <p:cNvCxnSpPr>
                <a:cxnSpLocks/>
                <a:stCxn id="216" idx="1"/>
                <a:endCxn id="215" idx="1"/>
              </p:cNvCxnSpPr>
              <p:nvPr/>
            </p:nvCxnSpPr>
            <p:spPr>
              <a:xfrm flipH="1" flipV="1">
                <a:off x="1308326" y="4397344"/>
                <a:ext cx="278960" cy="121488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直接连接符 219">
                <a:extLst>
                  <a:ext uri="{FF2B5EF4-FFF2-40B4-BE49-F238E27FC236}">
                    <a16:creationId xmlns:a16="http://schemas.microsoft.com/office/drawing/2014/main" id="{C139CCDC-72A3-4FDC-9AB1-3491E6940F1F}"/>
                  </a:ext>
                </a:extLst>
              </p:cNvPr>
              <p:cNvCxnSpPr>
                <a:cxnSpLocks/>
                <a:stCxn id="215" idx="1"/>
                <a:endCxn id="263" idx="0"/>
              </p:cNvCxnSpPr>
              <p:nvPr/>
            </p:nvCxnSpPr>
            <p:spPr>
              <a:xfrm>
                <a:off x="1308326" y="4397344"/>
                <a:ext cx="9202" cy="107910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接连接符 220">
                <a:extLst>
                  <a:ext uri="{FF2B5EF4-FFF2-40B4-BE49-F238E27FC236}">
                    <a16:creationId xmlns:a16="http://schemas.microsoft.com/office/drawing/2014/main" id="{BEE2723B-1E7B-456E-BCB7-74688A7DEC56}"/>
                  </a:ext>
                </a:extLst>
              </p:cNvPr>
              <p:cNvCxnSpPr>
                <a:cxnSpLocks/>
                <a:endCxn id="217" idx="1"/>
              </p:cNvCxnSpPr>
              <p:nvPr/>
            </p:nvCxnSpPr>
            <p:spPr>
              <a:xfrm flipH="1">
                <a:off x="1059686" y="5725084"/>
                <a:ext cx="257498" cy="5684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接连接符 221">
                <a:extLst>
                  <a:ext uri="{FF2B5EF4-FFF2-40B4-BE49-F238E27FC236}">
                    <a16:creationId xmlns:a16="http://schemas.microsoft.com/office/drawing/2014/main" id="{824702CC-0B3D-4548-B831-74602FC861EC}"/>
                  </a:ext>
                </a:extLst>
              </p:cNvPr>
              <p:cNvCxnSpPr>
                <a:cxnSpLocks/>
                <a:stCxn id="217" idx="1"/>
                <a:endCxn id="214" idx="1"/>
              </p:cNvCxnSpPr>
              <p:nvPr/>
            </p:nvCxnSpPr>
            <p:spPr>
              <a:xfrm flipV="1">
                <a:off x="1059686" y="4061006"/>
                <a:ext cx="822785" cy="172092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直接连接符 222">
                <a:extLst>
                  <a:ext uri="{FF2B5EF4-FFF2-40B4-BE49-F238E27FC236}">
                    <a16:creationId xmlns:a16="http://schemas.microsoft.com/office/drawing/2014/main" id="{05537637-DE3C-48B1-958A-ED1B63C50DC5}"/>
                  </a:ext>
                </a:extLst>
              </p:cNvPr>
              <p:cNvCxnSpPr>
                <a:cxnSpLocks/>
                <a:stCxn id="214" idx="1"/>
                <a:endCxn id="224" idx="1"/>
              </p:cNvCxnSpPr>
              <p:nvPr/>
            </p:nvCxnSpPr>
            <p:spPr>
              <a:xfrm flipH="1">
                <a:off x="1732226" y="4061006"/>
                <a:ext cx="150245" cy="12958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4" name="图片 223" descr="图片包含 游戏机, 男人&#10;&#10;描述已自动生成">
                <a:extLst>
                  <a:ext uri="{FF2B5EF4-FFF2-40B4-BE49-F238E27FC236}">
                    <a16:creationId xmlns:a16="http://schemas.microsoft.com/office/drawing/2014/main" id="{8D9A4FC9-FC06-4F6B-A09A-52A2FF5E5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522763">
                <a:off x="1661719" y="4116244"/>
                <a:ext cx="72997" cy="175200"/>
              </a:xfrm>
              <a:prstGeom prst="rect">
                <a:avLst/>
              </a:prstGeom>
            </p:spPr>
          </p:pic>
          <p:cxnSp>
            <p:nvCxnSpPr>
              <p:cNvPr id="225" name="直接连接符 224">
                <a:extLst>
                  <a:ext uri="{FF2B5EF4-FFF2-40B4-BE49-F238E27FC236}">
                    <a16:creationId xmlns:a16="http://schemas.microsoft.com/office/drawing/2014/main" id="{4A96FA9A-7511-456A-A352-10A7D2B718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6258" y="5502718"/>
                <a:ext cx="0" cy="40992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6" name="图片 225" descr="图片包含 背景图案&#10;&#10;描述已自动生成">
                <a:extLst>
                  <a:ext uri="{FF2B5EF4-FFF2-40B4-BE49-F238E27FC236}">
                    <a16:creationId xmlns:a16="http://schemas.microsoft.com/office/drawing/2014/main" id="{AF3F4723-1E63-40F1-AEA8-A1DAC797F6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078193">
                <a:off x="1265111" y="5846381"/>
                <a:ext cx="60690" cy="183438"/>
              </a:xfrm>
              <a:prstGeom prst="rect">
                <a:avLst/>
              </a:prstGeom>
            </p:spPr>
          </p:pic>
          <p:pic>
            <p:nvPicPr>
              <p:cNvPr id="227" name="图片 226" descr="图片包含 背景图案&#10;&#10;描述已自动生成">
                <a:extLst>
                  <a:ext uri="{FF2B5EF4-FFF2-40B4-BE49-F238E27FC236}">
                    <a16:creationId xmlns:a16="http://schemas.microsoft.com/office/drawing/2014/main" id="{A37448B8-6AC7-4874-A764-398057303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76953">
                <a:off x="1678333" y="5815773"/>
                <a:ext cx="68757" cy="161916"/>
              </a:xfrm>
              <a:prstGeom prst="rect">
                <a:avLst/>
              </a:prstGeom>
            </p:spPr>
          </p:pic>
          <p:cxnSp>
            <p:nvCxnSpPr>
              <p:cNvPr id="228" name="直接连接符 227">
                <a:extLst>
                  <a:ext uri="{FF2B5EF4-FFF2-40B4-BE49-F238E27FC236}">
                    <a16:creationId xmlns:a16="http://schemas.microsoft.com/office/drawing/2014/main" id="{B8FFE15C-F1BD-44C0-BE60-A154E8745A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6258" y="5912643"/>
                <a:ext cx="367603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9" name="图片 228" descr="图片包含 游戏机, 男人&#10;&#10;描述已自动生成">
                <a:extLst>
                  <a:ext uri="{FF2B5EF4-FFF2-40B4-BE49-F238E27FC236}">
                    <a16:creationId xmlns:a16="http://schemas.microsoft.com/office/drawing/2014/main" id="{A6C7CEAC-EEDF-414B-ADF2-6B8CD33F24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2269">
                <a:off x="3602215" y="4097837"/>
                <a:ext cx="72997" cy="175200"/>
              </a:xfrm>
              <a:prstGeom prst="rect">
                <a:avLst/>
              </a:prstGeom>
            </p:spPr>
          </p:pic>
          <p:pic>
            <p:nvPicPr>
              <p:cNvPr id="230" name="图片 229" descr="图片包含 背景图案&#10;&#10;描述已自动生成">
                <a:extLst>
                  <a:ext uri="{FF2B5EF4-FFF2-40B4-BE49-F238E27FC236}">
                    <a16:creationId xmlns:a16="http://schemas.microsoft.com/office/drawing/2014/main" id="{A0F9B333-3E15-4EA2-B219-883A44354F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280671">
                <a:off x="2694713" y="3907636"/>
                <a:ext cx="68757" cy="161916"/>
              </a:xfrm>
              <a:prstGeom prst="rect">
                <a:avLst/>
              </a:prstGeom>
            </p:spPr>
          </p:pic>
          <p:cxnSp>
            <p:nvCxnSpPr>
              <p:cNvPr id="231" name="直接连接符 230">
                <a:extLst>
                  <a:ext uri="{FF2B5EF4-FFF2-40B4-BE49-F238E27FC236}">
                    <a16:creationId xmlns:a16="http://schemas.microsoft.com/office/drawing/2014/main" id="{36204121-EEA8-43AF-BE60-DE96DA08F2BD}"/>
                  </a:ext>
                </a:extLst>
              </p:cNvPr>
              <p:cNvCxnSpPr>
                <a:cxnSpLocks/>
                <a:stCxn id="224" idx="1"/>
                <a:endCxn id="229" idx="1"/>
              </p:cNvCxnSpPr>
              <p:nvPr/>
            </p:nvCxnSpPr>
            <p:spPr>
              <a:xfrm flipV="1">
                <a:off x="1732226" y="4183503"/>
                <a:ext cx="1870040" cy="709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直接连接符 231">
                <a:extLst>
                  <a:ext uri="{FF2B5EF4-FFF2-40B4-BE49-F238E27FC236}">
                    <a16:creationId xmlns:a16="http://schemas.microsoft.com/office/drawing/2014/main" id="{ECCA0BAE-AEEC-4112-8A4F-E400E5AE7411}"/>
                  </a:ext>
                </a:extLst>
              </p:cNvPr>
              <p:cNvCxnSpPr>
                <a:cxnSpLocks/>
                <a:stCxn id="229" idx="1"/>
                <a:endCxn id="230" idx="1"/>
              </p:cNvCxnSpPr>
              <p:nvPr/>
            </p:nvCxnSpPr>
            <p:spPr>
              <a:xfrm flipH="1" flipV="1">
                <a:off x="2763135" y="3992824"/>
                <a:ext cx="839131" cy="19090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直接连接符 232">
                <a:extLst>
                  <a:ext uri="{FF2B5EF4-FFF2-40B4-BE49-F238E27FC236}">
                    <a16:creationId xmlns:a16="http://schemas.microsoft.com/office/drawing/2014/main" id="{32647B4B-302B-4CD9-B4E8-2F5627622F4D}"/>
                  </a:ext>
                </a:extLst>
              </p:cNvPr>
              <p:cNvCxnSpPr>
                <a:cxnSpLocks/>
                <a:endCxn id="234" idx="1"/>
              </p:cNvCxnSpPr>
              <p:nvPr/>
            </p:nvCxnSpPr>
            <p:spPr>
              <a:xfrm flipV="1">
                <a:off x="3465746" y="3984649"/>
                <a:ext cx="153625" cy="597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4" name="图片 233" descr="图片包含 背景图案&#10;&#10;描述已自动生成">
                <a:extLst>
                  <a:ext uri="{FF2B5EF4-FFF2-40B4-BE49-F238E27FC236}">
                    <a16:creationId xmlns:a16="http://schemas.microsoft.com/office/drawing/2014/main" id="{378AFC13-EC29-466E-8ABC-556781E85D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26011">
                <a:off x="3614116" y="3919817"/>
                <a:ext cx="68757" cy="161916"/>
              </a:xfrm>
              <a:prstGeom prst="rect">
                <a:avLst/>
              </a:prstGeom>
            </p:spPr>
          </p:pic>
          <p:cxnSp>
            <p:nvCxnSpPr>
              <p:cNvPr id="235" name="直接连接符 234">
                <a:extLst>
                  <a:ext uri="{FF2B5EF4-FFF2-40B4-BE49-F238E27FC236}">
                    <a16:creationId xmlns:a16="http://schemas.microsoft.com/office/drawing/2014/main" id="{461EA07A-0BFF-4F7C-8C38-672096352299}"/>
                  </a:ext>
                </a:extLst>
              </p:cNvPr>
              <p:cNvCxnSpPr>
                <a:cxnSpLocks/>
                <a:stCxn id="234" idx="1"/>
              </p:cNvCxnSpPr>
              <p:nvPr/>
            </p:nvCxnSpPr>
            <p:spPr>
              <a:xfrm flipH="1" flipV="1">
                <a:off x="3615978" y="3487304"/>
                <a:ext cx="3394" cy="497346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6" name="图片 235" descr="图片包含 背景图案&#10;&#10;描述已自动生成">
                <a:extLst>
                  <a:ext uri="{FF2B5EF4-FFF2-40B4-BE49-F238E27FC236}">
                    <a16:creationId xmlns:a16="http://schemas.microsoft.com/office/drawing/2014/main" id="{F4832355-9043-4801-9F92-FEE6BD6994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789812">
                <a:off x="3782083" y="3714928"/>
                <a:ext cx="55374" cy="169550"/>
              </a:xfrm>
              <a:prstGeom prst="rect">
                <a:avLst/>
              </a:prstGeom>
            </p:spPr>
          </p:pic>
          <p:pic>
            <p:nvPicPr>
              <p:cNvPr id="237" name="图片 236">
                <a:extLst>
                  <a:ext uri="{FF2B5EF4-FFF2-40B4-BE49-F238E27FC236}">
                    <a16:creationId xmlns:a16="http://schemas.microsoft.com/office/drawing/2014/main" id="{E789BA0F-7C83-4B44-82E3-89E9531C5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607325" y="3812597"/>
                <a:ext cx="30407" cy="159938"/>
              </a:xfrm>
              <a:prstGeom prst="rect">
                <a:avLst/>
              </a:prstGeom>
            </p:spPr>
          </p:pic>
          <p:pic>
            <p:nvPicPr>
              <p:cNvPr id="238" name="图片 237">
                <a:extLst>
                  <a:ext uri="{FF2B5EF4-FFF2-40B4-BE49-F238E27FC236}">
                    <a16:creationId xmlns:a16="http://schemas.microsoft.com/office/drawing/2014/main" id="{7FB81F0D-076B-40F3-AA66-A908906BD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602660" y="3518694"/>
                <a:ext cx="30407" cy="159938"/>
              </a:xfrm>
              <a:prstGeom prst="rect">
                <a:avLst/>
              </a:prstGeom>
            </p:spPr>
          </p:pic>
          <p:cxnSp>
            <p:nvCxnSpPr>
              <p:cNvPr id="239" name="直接连接符 238">
                <a:extLst>
                  <a:ext uri="{FF2B5EF4-FFF2-40B4-BE49-F238E27FC236}">
                    <a16:creationId xmlns:a16="http://schemas.microsoft.com/office/drawing/2014/main" id="{8E900B60-DF24-4178-8878-1B770677A59E}"/>
                  </a:ext>
                </a:extLst>
              </p:cNvPr>
              <p:cNvCxnSpPr>
                <a:cxnSpLocks/>
                <a:stCxn id="230" idx="1"/>
              </p:cNvCxnSpPr>
              <p:nvPr/>
            </p:nvCxnSpPr>
            <p:spPr>
              <a:xfrm flipV="1">
                <a:off x="2763135" y="3990598"/>
                <a:ext cx="650096" cy="222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直接连接符 239">
                <a:extLst>
                  <a:ext uri="{FF2B5EF4-FFF2-40B4-BE49-F238E27FC236}">
                    <a16:creationId xmlns:a16="http://schemas.microsoft.com/office/drawing/2014/main" id="{597BC540-43B5-4B4A-9AA6-9532485D75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61335" y="3989936"/>
                <a:ext cx="0" cy="94738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接连接符 240">
                <a:extLst>
                  <a:ext uri="{FF2B5EF4-FFF2-40B4-BE49-F238E27FC236}">
                    <a16:creationId xmlns:a16="http://schemas.microsoft.com/office/drawing/2014/main" id="{5024FC42-AA38-44F5-8A0E-D688A12E6D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15978" y="3815366"/>
                <a:ext cx="173972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直接连接符 241">
                <a:extLst>
                  <a:ext uri="{FF2B5EF4-FFF2-40B4-BE49-F238E27FC236}">
                    <a16:creationId xmlns:a16="http://schemas.microsoft.com/office/drawing/2014/main" id="{4EEBB3A0-0C01-49B7-8A28-EAE857A357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89950" y="3800518"/>
                <a:ext cx="0" cy="1122632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直接连接符 242">
                <a:extLst>
                  <a:ext uri="{FF2B5EF4-FFF2-40B4-BE49-F238E27FC236}">
                    <a16:creationId xmlns:a16="http://schemas.microsoft.com/office/drawing/2014/main" id="{1C89E3C6-0DC1-4FDC-9457-2FC80D00DBFD}"/>
                  </a:ext>
                </a:extLst>
              </p:cNvPr>
              <p:cNvCxnSpPr>
                <a:cxnSpLocks/>
                <a:endCxn id="244" idx="1"/>
              </p:cNvCxnSpPr>
              <p:nvPr/>
            </p:nvCxnSpPr>
            <p:spPr>
              <a:xfrm flipH="1" flipV="1">
                <a:off x="3356182" y="3533879"/>
                <a:ext cx="240720" cy="1277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44" name="图片 243" descr="背景图案&#10;&#10;描述已自动生成">
                <a:extLst>
                  <a:ext uri="{FF2B5EF4-FFF2-40B4-BE49-F238E27FC236}">
                    <a16:creationId xmlns:a16="http://schemas.microsoft.com/office/drawing/2014/main" id="{A9781E45-5BDC-42FB-A462-DDF727DCE3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155558">
                <a:off x="3293461" y="3468688"/>
                <a:ext cx="72997" cy="175200"/>
              </a:xfrm>
              <a:prstGeom prst="rect">
                <a:avLst/>
              </a:prstGeom>
            </p:spPr>
          </p:pic>
          <p:cxnSp>
            <p:nvCxnSpPr>
              <p:cNvPr id="245" name="直接连接符 244">
                <a:extLst>
                  <a:ext uri="{FF2B5EF4-FFF2-40B4-BE49-F238E27FC236}">
                    <a16:creationId xmlns:a16="http://schemas.microsoft.com/office/drawing/2014/main" id="{C3C85E66-93CE-490B-9C64-59D01995C867}"/>
                  </a:ext>
                </a:extLst>
              </p:cNvPr>
              <p:cNvCxnSpPr>
                <a:cxnSpLocks/>
                <a:stCxn id="254" idx="0"/>
              </p:cNvCxnSpPr>
              <p:nvPr/>
            </p:nvCxnSpPr>
            <p:spPr>
              <a:xfrm>
                <a:off x="2849382" y="4730212"/>
                <a:ext cx="1746" cy="24742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46" name="图片 245">
                <a:extLst>
                  <a:ext uri="{FF2B5EF4-FFF2-40B4-BE49-F238E27FC236}">
                    <a16:creationId xmlns:a16="http://schemas.microsoft.com/office/drawing/2014/main" id="{A696F2E3-A58C-40CC-B86E-EBC9374E7F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4942" y="3922700"/>
                <a:ext cx="34448" cy="141174"/>
              </a:xfrm>
              <a:prstGeom prst="rect">
                <a:avLst/>
              </a:prstGeom>
            </p:spPr>
          </p:pic>
          <p:cxnSp>
            <p:nvCxnSpPr>
              <p:cNvPr id="247" name="直接连接符 246">
                <a:extLst>
                  <a:ext uri="{FF2B5EF4-FFF2-40B4-BE49-F238E27FC236}">
                    <a16:creationId xmlns:a16="http://schemas.microsoft.com/office/drawing/2014/main" id="{09E6EC63-8DD0-4D3D-BE46-2171815118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75303" y="4925937"/>
                <a:ext cx="975" cy="22680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直接连接符 247">
                <a:extLst>
                  <a:ext uri="{FF2B5EF4-FFF2-40B4-BE49-F238E27FC236}">
                    <a16:creationId xmlns:a16="http://schemas.microsoft.com/office/drawing/2014/main" id="{222DF655-54D0-4C5D-9E7E-FC9983015F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6810" y="4932327"/>
                <a:ext cx="5565" cy="23116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直接连接符 248">
                <a:extLst>
                  <a:ext uri="{FF2B5EF4-FFF2-40B4-BE49-F238E27FC236}">
                    <a16:creationId xmlns:a16="http://schemas.microsoft.com/office/drawing/2014/main" id="{B999E9C4-11B7-42C8-BF69-F0BE5DF9F8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18895" y="4016308"/>
                <a:ext cx="450523" cy="555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直接连接符 249">
                <a:extLst>
                  <a:ext uri="{FF2B5EF4-FFF2-40B4-BE49-F238E27FC236}">
                    <a16:creationId xmlns:a16="http://schemas.microsoft.com/office/drawing/2014/main" id="{0171B4D9-84FB-4883-A8FD-871C1168A6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88934" y="4317139"/>
                <a:ext cx="493165" cy="488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1" name="矩形 250">
                <a:extLst>
                  <a:ext uri="{FF2B5EF4-FFF2-40B4-BE49-F238E27FC236}">
                    <a16:creationId xmlns:a16="http://schemas.microsoft.com/office/drawing/2014/main" id="{5BBCDCA8-9567-45FF-B99C-7A1899B158A3}"/>
                  </a:ext>
                </a:extLst>
              </p:cNvPr>
              <p:cNvSpPr/>
              <p:nvPr/>
            </p:nvSpPr>
            <p:spPr>
              <a:xfrm>
                <a:off x="2763135" y="4735532"/>
                <a:ext cx="1117501" cy="9725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2" name="文本框 251">
                <a:extLst>
                  <a:ext uri="{FF2B5EF4-FFF2-40B4-BE49-F238E27FC236}">
                    <a16:creationId xmlns:a16="http://schemas.microsoft.com/office/drawing/2014/main" id="{9889CE77-8F34-444B-9ACE-364F38551608}"/>
                  </a:ext>
                </a:extLst>
              </p:cNvPr>
              <p:cNvSpPr txBox="1"/>
              <p:nvPr/>
            </p:nvSpPr>
            <p:spPr>
              <a:xfrm>
                <a:off x="2691066" y="4896422"/>
                <a:ext cx="220166" cy="714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GR</a:t>
                </a:r>
                <a:endPara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53" name="文本框 252">
                <a:extLst>
                  <a:ext uri="{FF2B5EF4-FFF2-40B4-BE49-F238E27FC236}">
                    <a16:creationId xmlns:a16="http://schemas.microsoft.com/office/drawing/2014/main" id="{A7E9A4AE-0B5F-4FE7-9C19-BF7E2755D5D2}"/>
                  </a:ext>
                </a:extLst>
              </p:cNvPr>
              <p:cNvSpPr txBox="1"/>
              <p:nvPr/>
            </p:nvSpPr>
            <p:spPr>
              <a:xfrm>
                <a:off x="3323242" y="4864954"/>
                <a:ext cx="208603" cy="970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Calibri" panose="020F0502020204030204" pitchFamily="34" charset="0"/>
                  </a:rPr>
                  <a:t>F</a:t>
                </a:r>
                <a:r>
                  <a:rPr kumimoji="0" lang="en-US" altLang="zh-CN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Calibri" panose="020F0502020204030204" pitchFamily="34" charset="0"/>
                  </a:rPr>
                  <a:t>DS</a:t>
                </a:r>
                <a:endPara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54" name="等腰三角形 253">
                <a:extLst>
                  <a:ext uri="{FF2B5EF4-FFF2-40B4-BE49-F238E27FC236}">
                    <a16:creationId xmlns:a16="http://schemas.microsoft.com/office/drawing/2014/main" id="{0EB6E8FC-C966-4304-B831-ABCB8EC4DE99}"/>
                  </a:ext>
                </a:extLst>
              </p:cNvPr>
              <p:cNvSpPr/>
              <p:nvPr/>
            </p:nvSpPr>
            <p:spPr>
              <a:xfrm>
                <a:off x="2766295" y="4730212"/>
                <a:ext cx="166174" cy="187439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5" name="等腰三角形 254">
                <a:extLst>
                  <a:ext uri="{FF2B5EF4-FFF2-40B4-BE49-F238E27FC236}">
                    <a16:creationId xmlns:a16="http://schemas.microsoft.com/office/drawing/2014/main" id="{DC484A23-20F4-4F25-90EC-03513A2A0DBA}"/>
                  </a:ext>
                </a:extLst>
              </p:cNvPr>
              <p:cNvSpPr/>
              <p:nvPr/>
            </p:nvSpPr>
            <p:spPr>
              <a:xfrm rot="10800000">
                <a:off x="3372145" y="4743021"/>
                <a:ext cx="166174" cy="18743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6" name="文本框 255">
                <a:extLst>
                  <a:ext uri="{FF2B5EF4-FFF2-40B4-BE49-F238E27FC236}">
                    <a16:creationId xmlns:a16="http://schemas.microsoft.com/office/drawing/2014/main" id="{A60CBDAF-EDD4-4A4F-91B7-6A39E1527C91}"/>
                  </a:ext>
                </a:extLst>
              </p:cNvPr>
              <p:cNvSpPr txBox="1"/>
              <p:nvPr/>
            </p:nvSpPr>
            <p:spPr>
              <a:xfrm>
                <a:off x="3662790" y="4876307"/>
                <a:ext cx="208603" cy="957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FIS</a:t>
                </a:r>
                <a:endPara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57" name="等腰三角形 256">
                <a:extLst>
                  <a:ext uri="{FF2B5EF4-FFF2-40B4-BE49-F238E27FC236}">
                    <a16:creationId xmlns:a16="http://schemas.microsoft.com/office/drawing/2014/main" id="{709A7124-3B8A-45AC-B2F5-C0B4D0CBC518}"/>
                  </a:ext>
                </a:extLst>
              </p:cNvPr>
              <p:cNvSpPr/>
              <p:nvPr/>
            </p:nvSpPr>
            <p:spPr>
              <a:xfrm>
                <a:off x="3707489" y="4729474"/>
                <a:ext cx="166174" cy="18743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8" name="文本框 257">
                <a:extLst>
                  <a:ext uri="{FF2B5EF4-FFF2-40B4-BE49-F238E27FC236}">
                    <a16:creationId xmlns:a16="http://schemas.microsoft.com/office/drawing/2014/main" id="{D2940652-05AB-48FB-BEB2-D07D5598D121}"/>
                  </a:ext>
                </a:extLst>
              </p:cNvPr>
              <p:cNvSpPr txBox="1"/>
              <p:nvPr/>
            </p:nvSpPr>
            <p:spPr>
              <a:xfrm>
                <a:off x="1748260" y="3442488"/>
                <a:ext cx="1001667" cy="510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SQB1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59" name="文本框 258">
                <a:extLst>
                  <a:ext uri="{FF2B5EF4-FFF2-40B4-BE49-F238E27FC236}">
                    <a16:creationId xmlns:a16="http://schemas.microsoft.com/office/drawing/2014/main" id="{62AE506D-931E-4195-AB87-6FEF3684C571}"/>
                  </a:ext>
                </a:extLst>
              </p:cNvPr>
              <p:cNvSpPr txBox="1"/>
              <p:nvPr/>
            </p:nvSpPr>
            <p:spPr>
              <a:xfrm>
                <a:off x="2736710" y="5638210"/>
                <a:ext cx="1182238" cy="510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ESQB1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60" name="文本框 259">
                <a:extLst>
                  <a:ext uri="{FF2B5EF4-FFF2-40B4-BE49-F238E27FC236}">
                    <a16:creationId xmlns:a16="http://schemas.microsoft.com/office/drawing/2014/main" id="{35384346-BC33-42D3-80B6-B91FEAF1DD79}"/>
                  </a:ext>
                </a:extLst>
              </p:cNvPr>
              <p:cNvSpPr txBox="1"/>
              <p:nvPr/>
            </p:nvSpPr>
            <p:spPr>
              <a:xfrm>
                <a:off x="1203545" y="3078995"/>
                <a:ext cx="656512" cy="156090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ITF signal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61" name="流程图: 接点 260">
                <a:extLst>
                  <a:ext uri="{FF2B5EF4-FFF2-40B4-BE49-F238E27FC236}">
                    <a16:creationId xmlns:a16="http://schemas.microsoft.com/office/drawing/2014/main" id="{218EFD07-28D4-4A61-B329-3BD572947F97}"/>
                  </a:ext>
                </a:extLst>
              </p:cNvPr>
              <p:cNvSpPr/>
              <p:nvPr/>
            </p:nvSpPr>
            <p:spPr>
              <a:xfrm>
                <a:off x="1586212" y="4106103"/>
                <a:ext cx="202043" cy="181980"/>
              </a:xfrm>
              <a:prstGeom prst="flowChartConnector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2" name="流程图: 接点 261">
                <a:extLst>
                  <a:ext uri="{FF2B5EF4-FFF2-40B4-BE49-F238E27FC236}">
                    <a16:creationId xmlns:a16="http://schemas.microsoft.com/office/drawing/2014/main" id="{B6D660A7-E96C-483D-AA4A-7F07CD2C8471}"/>
                  </a:ext>
                </a:extLst>
              </p:cNvPr>
              <p:cNvSpPr/>
              <p:nvPr/>
            </p:nvSpPr>
            <p:spPr>
              <a:xfrm>
                <a:off x="3536849" y="4089971"/>
                <a:ext cx="202043" cy="181980"/>
              </a:xfrm>
              <a:prstGeom prst="flowChartConnector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pic>
            <p:nvPicPr>
              <p:cNvPr id="263" name="图片 262" descr="形状&#10;&#10;描述已自动生成">
                <a:extLst>
                  <a:ext uri="{FF2B5EF4-FFF2-40B4-BE49-F238E27FC236}">
                    <a16:creationId xmlns:a16="http://schemas.microsoft.com/office/drawing/2014/main" id="{65D744AD-1AF3-4C8B-91EF-57EEDE631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3133" y="5476449"/>
                <a:ext cx="128789" cy="146844"/>
              </a:xfrm>
              <a:prstGeom prst="rect">
                <a:avLst/>
              </a:prstGeom>
            </p:spPr>
          </p:pic>
          <p:pic>
            <p:nvPicPr>
              <p:cNvPr id="264" name="图片 263" descr="图片包含 形状&#10;&#10;描述已自动生成">
                <a:extLst>
                  <a:ext uri="{FF2B5EF4-FFF2-40B4-BE49-F238E27FC236}">
                    <a16:creationId xmlns:a16="http://schemas.microsoft.com/office/drawing/2014/main" id="{F12F77A0-2B1D-4876-97F1-9A83524099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246024">
                <a:off x="1305257" y="5337789"/>
                <a:ext cx="45719" cy="148796"/>
              </a:xfrm>
              <a:prstGeom prst="rect">
                <a:avLst/>
              </a:prstGeom>
            </p:spPr>
          </p:pic>
          <p:pic>
            <p:nvPicPr>
              <p:cNvPr id="265" name="图片 264">
                <a:extLst>
                  <a:ext uri="{FF2B5EF4-FFF2-40B4-BE49-F238E27FC236}">
                    <a16:creationId xmlns:a16="http://schemas.microsoft.com/office/drawing/2014/main" id="{78A264D9-152B-4488-829D-6730252A0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291875" y="5549348"/>
                <a:ext cx="45719" cy="212267"/>
              </a:xfrm>
              <a:prstGeom prst="rect">
                <a:avLst/>
              </a:prstGeom>
            </p:spPr>
          </p:pic>
          <p:pic>
            <p:nvPicPr>
              <p:cNvPr id="266" name="图片 265" descr="形状, 圆圈&#10;&#10;描述已自动生成">
                <a:extLst>
                  <a:ext uri="{FF2B5EF4-FFF2-40B4-BE49-F238E27FC236}">
                    <a16:creationId xmlns:a16="http://schemas.microsoft.com/office/drawing/2014/main" id="{E8FEA1AB-8879-4954-80DC-8380D002A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269229" y="6594802"/>
                <a:ext cx="64107" cy="113152"/>
              </a:xfrm>
              <a:prstGeom prst="rect">
                <a:avLst/>
              </a:prstGeom>
            </p:spPr>
          </p:pic>
          <p:cxnSp>
            <p:nvCxnSpPr>
              <p:cNvPr id="267" name="直接连接符 266">
                <a:extLst>
                  <a:ext uri="{FF2B5EF4-FFF2-40B4-BE49-F238E27FC236}">
                    <a16:creationId xmlns:a16="http://schemas.microsoft.com/office/drawing/2014/main" id="{F42FFA93-D1C2-463E-9A28-6CD4741C845A}"/>
                  </a:ext>
                </a:extLst>
              </p:cNvPr>
              <p:cNvCxnSpPr>
                <a:cxnSpLocks/>
                <a:stCxn id="285" idx="3"/>
              </p:cNvCxnSpPr>
              <p:nvPr/>
            </p:nvCxnSpPr>
            <p:spPr>
              <a:xfrm flipH="1">
                <a:off x="2759227" y="4403444"/>
                <a:ext cx="11046" cy="24501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直接连接符 267">
                <a:extLst>
                  <a:ext uri="{FF2B5EF4-FFF2-40B4-BE49-F238E27FC236}">
                    <a16:creationId xmlns:a16="http://schemas.microsoft.com/office/drawing/2014/main" id="{D815FBD2-199D-49A3-8E62-4D146312B6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0273" y="4626830"/>
                <a:ext cx="338460" cy="8970"/>
              </a:xfrm>
              <a:prstGeom prst="line">
                <a:avLst/>
              </a:prstGeom>
              <a:ln w="127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直接连接符 268">
                <a:extLst>
                  <a:ext uri="{FF2B5EF4-FFF2-40B4-BE49-F238E27FC236}">
                    <a16:creationId xmlns:a16="http://schemas.microsoft.com/office/drawing/2014/main" id="{2CB8AABF-4648-46C1-81D3-C40AC786F9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83787" y="4582154"/>
                <a:ext cx="1" cy="605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直接连接符 269">
                <a:extLst>
                  <a:ext uri="{FF2B5EF4-FFF2-40B4-BE49-F238E27FC236}">
                    <a16:creationId xmlns:a16="http://schemas.microsoft.com/office/drawing/2014/main" id="{D827A26F-7BA7-4878-A826-BDAF4CE5CC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1444" y="4607482"/>
                <a:ext cx="0" cy="6916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接连接符 270">
                <a:extLst>
                  <a:ext uri="{FF2B5EF4-FFF2-40B4-BE49-F238E27FC236}">
                    <a16:creationId xmlns:a16="http://schemas.microsoft.com/office/drawing/2014/main" id="{A1892437-A7F6-44D5-9362-DF1ABE32B0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2130" y="4651683"/>
                <a:ext cx="325493" cy="1694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直接连接符 271">
                <a:extLst>
                  <a:ext uri="{FF2B5EF4-FFF2-40B4-BE49-F238E27FC236}">
                    <a16:creationId xmlns:a16="http://schemas.microsoft.com/office/drawing/2014/main" id="{6F8F4B5A-09B9-49DF-81FF-5FB4BA39B6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97623" y="4545815"/>
                <a:ext cx="0" cy="10586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直接连接符 272">
                <a:extLst>
                  <a:ext uri="{FF2B5EF4-FFF2-40B4-BE49-F238E27FC236}">
                    <a16:creationId xmlns:a16="http://schemas.microsoft.com/office/drawing/2014/main" id="{78FB501D-6A7E-410F-B76D-D488ADEE85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62791" y="4507827"/>
                <a:ext cx="616" cy="5742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直接连接符 273">
                <a:extLst>
                  <a:ext uri="{FF2B5EF4-FFF2-40B4-BE49-F238E27FC236}">
                    <a16:creationId xmlns:a16="http://schemas.microsoft.com/office/drawing/2014/main" id="{E99C8DDE-01BF-40C1-84EB-14DB430372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41279" y="4220332"/>
                <a:ext cx="1" cy="34491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直接连接符 274">
                <a:extLst>
                  <a:ext uri="{FF2B5EF4-FFF2-40B4-BE49-F238E27FC236}">
                    <a16:creationId xmlns:a16="http://schemas.microsoft.com/office/drawing/2014/main" id="{999CB99D-306B-4346-B827-9D0E104F4D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63406" y="4547095"/>
                <a:ext cx="277873" cy="4859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6" name="图片 275" descr="形状&#10;&#10;描述已自动生成">
                <a:extLst>
                  <a:ext uri="{FF2B5EF4-FFF2-40B4-BE49-F238E27FC236}">
                    <a16:creationId xmlns:a16="http://schemas.microsoft.com/office/drawing/2014/main" id="{D8FCA4E5-2377-4818-BC8E-5CC9E1E15E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292718" y="3928708"/>
                <a:ext cx="100842" cy="114980"/>
              </a:xfrm>
              <a:prstGeom prst="rect">
                <a:avLst/>
              </a:prstGeom>
            </p:spPr>
          </p:pic>
          <p:pic>
            <p:nvPicPr>
              <p:cNvPr id="277" name="图片 276" descr="图片包含 形状&#10;&#10;描述已自动生成">
                <a:extLst>
                  <a:ext uri="{FF2B5EF4-FFF2-40B4-BE49-F238E27FC236}">
                    <a16:creationId xmlns:a16="http://schemas.microsoft.com/office/drawing/2014/main" id="{A076499D-ABC4-4A9E-B50A-4B3CFFFFA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517216">
                <a:off x="1310644" y="5670217"/>
                <a:ext cx="45719" cy="148796"/>
              </a:xfrm>
              <a:prstGeom prst="rect">
                <a:avLst/>
              </a:prstGeom>
            </p:spPr>
          </p:pic>
          <p:pic>
            <p:nvPicPr>
              <p:cNvPr id="278" name="图片 277" descr="图片包含 形状&#10;&#10;描述已自动生成">
                <a:extLst>
                  <a:ext uri="{FF2B5EF4-FFF2-40B4-BE49-F238E27FC236}">
                    <a16:creationId xmlns:a16="http://schemas.microsoft.com/office/drawing/2014/main" id="{6131D992-AB61-46D5-8B90-70C4276EA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655615" flipV="1">
                <a:off x="3438574" y="3905482"/>
                <a:ext cx="32414" cy="147452"/>
              </a:xfrm>
              <a:prstGeom prst="rect">
                <a:avLst/>
              </a:prstGeom>
            </p:spPr>
          </p:pic>
          <p:pic>
            <p:nvPicPr>
              <p:cNvPr id="279" name="图片 278" descr="图片包含 形状&#10;&#10;描述已自动生成">
                <a:extLst>
                  <a:ext uri="{FF2B5EF4-FFF2-40B4-BE49-F238E27FC236}">
                    <a16:creationId xmlns:a16="http://schemas.microsoft.com/office/drawing/2014/main" id="{F81B2A89-D736-4068-A004-5D6E05F3B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944385" flipH="1" flipV="1">
                <a:off x="3160675" y="3907206"/>
                <a:ext cx="32414" cy="147452"/>
              </a:xfrm>
              <a:prstGeom prst="rect">
                <a:avLst/>
              </a:prstGeom>
            </p:spPr>
          </p:pic>
          <p:pic>
            <p:nvPicPr>
              <p:cNvPr id="280" name="图片 279" descr="形状&#10;&#10;描述已自动生成">
                <a:extLst>
                  <a:ext uri="{FF2B5EF4-FFF2-40B4-BE49-F238E27FC236}">
                    <a16:creationId xmlns:a16="http://schemas.microsoft.com/office/drawing/2014/main" id="{3738A1E5-31F4-4EF8-824E-73294D8311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7397" y="3625502"/>
                <a:ext cx="100556" cy="114653"/>
              </a:xfrm>
              <a:prstGeom prst="rect">
                <a:avLst/>
              </a:prstGeom>
            </p:spPr>
          </p:pic>
          <p:pic>
            <p:nvPicPr>
              <p:cNvPr id="281" name="图片 280" descr="图片包含 形状&#10;&#10;描述已自动生成">
                <a:extLst>
                  <a:ext uri="{FF2B5EF4-FFF2-40B4-BE49-F238E27FC236}">
                    <a16:creationId xmlns:a16="http://schemas.microsoft.com/office/drawing/2014/main" id="{505CC5C2-1A78-485D-BB27-DF0B02740B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502946" flipV="1">
                <a:off x="3605186" y="3744793"/>
                <a:ext cx="32414" cy="147452"/>
              </a:xfrm>
              <a:prstGeom prst="rect">
                <a:avLst/>
              </a:prstGeom>
            </p:spPr>
          </p:pic>
          <p:pic>
            <p:nvPicPr>
              <p:cNvPr id="282" name="图片 281" descr="图片包含 形状&#10;&#10;描述已自动生成">
                <a:extLst>
                  <a:ext uri="{FF2B5EF4-FFF2-40B4-BE49-F238E27FC236}">
                    <a16:creationId xmlns:a16="http://schemas.microsoft.com/office/drawing/2014/main" id="{DB826B48-C70A-47FC-8A9E-00FB23EF4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856515" flipV="1">
                <a:off x="3600441" y="3440918"/>
                <a:ext cx="32414" cy="147452"/>
              </a:xfrm>
              <a:prstGeom prst="rect">
                <a:avLst/>
              </a:prstGeom>
            </p:spPr>
          </p:pic>
        </p:grpSp>
        <p:cxnSp>
          <p:nvCxnSpPr>
            <p:cNvPr id="197" name="直接连接符 196">
              <a:extLst>
                <a:ext uri="{FF2B5EF4-FFF2-40B4-BE49-F238E27FC236}">
                  <a16:creationId xmlns:a16="http://schemas.microsoft.com/office/drawing/2014/main" id="{22AF8FC7-123E-464B-B967-D730522C5315}"/>
                </a:ext>
              </a:extLst>
            </p:cNvPr>
            <p:cNvCxnSpPr/>
            <p:nvPr/>
          </p:nvCxnSpPr>
          <p:spPr>
            <a:xfrm flipV="1">
              <a:off x="3035602" y="2190750"/>
              <a:ext cx="0" cy="67830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9" name="文本框 288">
            <a:extLst>
              <a:ext uri="{FF2B5EF4-FFF2-40B4-BE49-F238E27FC236}">
                <a16:creationId xmlns:a16="http://schemas.microsoft.com/office/drawing/2014/main" id="{9B679ACC-E249-4B2C-9178-EFBD0E81106D}"/>
              </a:ext>
            </a:extLst>
          </p:cNvPr>
          <p:cNvSpPr txBox="1"/>
          <p:nvPr/>
        </p:nvSpPr>
        <p:spPr>
          <a:xfrm>
            <a:off x="3739333" y="3523765"/>
            <a:ext cx="1637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June </a:t>
            </a:r>
            <a:r>
              <a:rPr kumimoji="0" lang="en-US" altLang="zh-CN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Gyu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 Park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(KAGRA)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19" descr="图片包含 图示&#10;&#10;描述已自动生成">
            <a:extLst>
              <a:ext uri="{FF2B5EF4-FFF2-40B4-BE49-F238E27FC236}">
                <a16:creationId xmlns:a16="http://schemas.microsoft.com/office/drawing/2014/main" id="{BAC5FF43-6F81-455E-A6D0-D3FD4FA60A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22" y="2569379"/>
            <a:ext cx="5470892" cy="42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1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徽标&#10;&#10;描述已自动生成">
            <a:extLst>
              <a:ext uri="{FF2B5EF4-FFF2-40B4-BE49-F238E27FC236}">
                <a16:creationId xmlns:a16="http://schemas.microsoft.com/office/drawing/2014/main" id="{FC9889D7-8F89-44DA-9803-8D30A14BA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1905000" cy="1885950"/>
          </a:xfrm>
          <a:prstGeom prst="rect">
            <a:avLst/>
          </a:prstGeom>
        </p:spPr>
      </p:pic>
      <p:pic>
        <p:nvPicPr>
          <p:cNvPr id="3" name="图片 2" descr="徽标, 公司名称&#10;&#10;描述已自动生成">
            <a:extLst>
              <a:ext uri="{FF2B5EF4-FFF2-40B4-BE49-F238E27FC236}">
                <a16:creationId xmlns:a16="http://schemas.microsoft.com/office/drawing/2014/main" id="{B21DF0BD-56DC-47CC-8A15-FC010F005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844" y="10160"/>
            <a:ext cx="2778156" cy="1396507"/>
          </a:xfrm>
          <a:prstGeom prst="rect">
            <a:avLst/>
          </a:prstGeom>
        </p:spPr>
      </p:pic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76EF45E8-E3FA-4DE4-B918-3FB3DD0C6DD8}"/>
              </a:ext>
            </a:extLst>
          </p:cNvPr>
          <p:cNvGrpSpPr/>
          <p:nvPr/>
        </p:nvGrpSpPr>
        <p:grpSpPr>
          <a:xfrm>
            <a:off x="2351238" y="441401"/>
            <a:ext cx="7731556" cy="1754326"/>
            <a:chOff x="191943" y="2775091"/>
            <a:chExt cx="7101992" cy="2450806"/>
          </a:xfrm>
        </p:grpSpPr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AD58C76B-AC4F-40A1-B3F4-292C7091EF60}"/>
                </a:ext>
              </a:extLst>
            </p:cNvPr>
            <p:cNvSpPr txBox="1"/>
            <p:nvPr/>
          </p:nvSpPr>
          <p:spPr>
            <a:xfrm>
              <a:off x="1446029" y="2775091"/>
              <a:ext cx="5847906" cy="245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rPr>
                <a:t>SQB1 QPD1 Near: </a:t>
              </a: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rPr>
                <a:t>Wt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rPr>
                <a:t>=223.843*10^-3mm, </a:t>
              </a: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rPr>
                <a:t>Ws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rPr>
                <a:t>=215.023*10^-3mm  (SQB1 M9 75mm 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rPr>
                <a:t>SQB1 QPD1 Far: </a:t>
              </a: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rPr>
                <a:t>Wt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rPr>
                <a:t>=1.20759mm, </a:t>
              </a: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rPr>
                <a:t>Ws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rPr>
                <a:t>=1.18974*10^-3mm  (SQB1 M11 80mm 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rPr>
                <a:t>SQB1 M8,M9,M10 and M11 are all 1 inch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rPr>
                <a:t>SQB1 SM1 and SQB1 M3 (Piezo-actuated for auto-alignment)</a:t>
              </a:r>
            </a:p>
          </p:txBody>
        </p:sp>
        <p:sp>
          <p:nvSpPr>
            <p:cNvPr id="119" name="文本框 118">
              <a:extLst>
                <a:ext uri="{FF2B5EF4-FFF2-40B4-BE49-F238E27FC236}">
                  <a16:creationId xmlns:a16="http://schemas.microsoft.com/office/drawing/2014/main" id="{E56E3725-F1CC-470F-9EEE-7EA9F511984D}"/>
                </a:ext>
              </a:extLst>
            </p:cNvPr>
            <p:cNvSpPr txBox="1"/>
            <p:nvPr/>
          </p:nvSpPr>
          <p:spPr>
            <a:xfrm>
              <a:off x="191943" y="2775091"/>
              <a:ext cx="12540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rPr>
                <a:t>For Red: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20" name="文本框 119">
            <a:extLst>
              <a:ext uri="{FF2B5EF4-FFF2-40B4-BE49-F238E27FC236}">
                <a16:creationId xmlns:a16="http://schemas.microsoft.com/office/drawing/2014/main" id="{E2177340-29E8-4ACE-A86F-6A123EA1C693}"/>
              </a:ext>
            </a:extLst>
          </p:cNvPr>
          <p:cNvSpPr txBox="1"/>
          <p:nvPr/>
        </p:nvSpPr>
        <p:spPr>
          <a:xfrm>
            <a:off x="2036474" y="29951"/>
            <a:ext cx="3683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Monitoring system: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9" name="图片 8" descr="图片包含 图示&#10;&#10;描述已自动生成">
            <a:extLst>
              <a:ext uri="{FF2B5EF4-FFF2-40B4-BE49-F238E27FC236}">
                <a16:creationId xmlns:a16="http://schemas.microsoft.com/office/drawing/2014/main" id="{B450D366-3F4D-4C00-8902-97DBD01C9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16" y="2159286"/>
            <a:ext cx="6031584" cy="4699641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DF616A7E-3B22-4246-95DA-BA9BA6968499}"/>
              </a:ext>
            </a:extLst>
          </p:cNvPr>
          <p:cNvGrpSpPr/>
          <p:nvPr/>
        </p:nvGrpSpPr>
        <p:grpSpPr>
          <a:xfrm>
            <a:off x="-83556" y="1578660"/>
            <a:ext cx="3685927" cy="3764330"/>
            <a:chOff x="-83556" y="1578660"/>
            <a:chExt cx="3685927" cy="3764330"/>
          </a:xfrm>
        </p:grpSpPr>
        <p:grpSp>
          <p:nvGrpSpPr>
            <p:cNvPr id="241" name="组合 240">
              <a:extLst>
                <a:ext uri="{FF2B5EF4-FFF2-40B4-BE49-F238E27FC236}">
                  <a16:creationId xmlns:a16="http://schemas.microsoft.com/office/drawing/2014/main" id="{596284D4-C79D-413E-AB6A-A915F976665D}"/>
                </a:ext>
              </a:extLst>
            </p:cNvPr>
            <p:cNvGrpSpPr/>
            <p:nvPr/>
          </p:nvGrpSpPr>
          <p:grpSpPr>
            <a:xfrm>
              <a:off x="-83556" y="1578660"/>
              <a:ext cx="3685927" cy="3764330"/>
              <a:chOff x="111525" y="1796630"/>
              <a:chExt cx="3685927" cy="3764330"/>
            </a:xfrm>
          </p:grpSpPr>
          <p:grpSp>
            <p:nvGrpSpPr>
              <p:cNvPr id="242" name="组合 241">
                <a:extLst>
                  <a:ext uri="{FF2B5EF4-FFF2-40B4-BE49-F238E27FC236}">
                    <a16:creationId xmlns:a16="http://schemas.microsoft.com/office/drawing/2014/main" id="{308FB701-C1C1-40E6-9993-67CC7C8BE379}"/>
                  </a:ext>
                </a:extLst>
              </p:cNvPr>
              <p:cNvGrpSpPr/>
              <p:nvPr/>
            </p:nvGrpSpPr>
            <p:grpSpPr>
              <a:xfrm>
                <a:off x="111525" y="1796630"/>
                <a:ext cx="3685927" cy="3764330"/>
                <a:chOff x="111525" y="1796630"/>
                <a:chExt cx="3685927" cy="3764330"/>
              </a:xfrm>
            </p:grpSpPr>
            <p:sp>
              <p:nvSpPr>
                <p:cNvPr id="244" name="文本框 243">
                  <a:extLst>
                    <a:ext uri="{FF2B5EF4-FFF2-40B4-BE49-F238E27FC236}">
                      <a16:creationId xmlns:a16="http://schemas.microsoft.com/office/drawing/2014/main" id="{1720874B-A6E9-4797-9EE6-428315898347}"/>
                    </a:ext>
                  </a:extLst>
                </p:cNvPr>
                <p:cNvSpPr txBox="1"/>
                <p:nvPr/>
              </p:nvSpPr>
              <p:spPr>
                <a:xfrm>
                  <a:off x="116701" y="2492765"/>
                  <a:ext cx="9485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OMMT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5" name="文本框 244">
                  <a:extLst>
                    <a:ext uri="{FF2B5EF4-FFF2-40B4-BE49-F238E27FC236}">
                      <a16:creationId xmlns:a16="http://schemas.microsoft.com/office/drawing/2014/main" id="{F6A9DA55-008F-4543-A9BE-348425338DB1}"/>
                    </a:ext>
                  </a:extLst>
                </p:cNvPr>
                <p:cNvSpPr txBox="1"/>
                <p:nvPr/>
              </p:nvSpPr>
              <p:spPr>
                <a:xfrm>
                  <a:off x="111525" y="3894881"/>
                  <a:ext cx="782708" cy="320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OMC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46" name="组合 245">
                  <a:extLst>
                    <a:ext uri="{FF2B5EF4-FFF2-40B4-BE49-F238E27FC236}">
                      <a16:creationId xmlns:a16="http://schemas.microsoft.com/office/drawing/2014/main" id="{C1D6399A-451F-4D38-AFCB-6975A5B1122F}"/>
                    </a:ext>
                  </a:extLst>
                </p:cNvPr>
                <p:cNvGrpSpPr/>
                <p:nvPr/>
              </p:nvGrpSpPr>
              <p:grpSpPr>
                <a:xfrm>
                  <a:off x="601001" y="2652758"/>
                  <a:ext cx="1260000" cy="1260000"/>
                  <a:chOff x="5040000" y="5040000"/>
                  <a:chExt cx="1440000" cy="1440000"/>
                </a:xfrm>
              </p:grpSpPr>
              <p:sp>
                <p:nvSpPr>
                  <p:cNvPr id="353" name="流程图: 接点 352">
                    <a:extLst>
                      <a:ext uri="{FF2B5EF4-FFF2-40B4-BE49-F238E27FC236}">
                        <a16:creationId xmlns:a16="http://schemas.microsoft.com/office/drawing/2014/main" id="{C5F4C724-31C5-4647-AD6D-DDF2A45707DB}"/>
                      </a:ext>
                    </a:extLst>
                  </p:cNvPr>
                  <p:cNvSpPr/>
                  <p:nvPr/>
                </p:nvSpPr>
                <p:spPr>
                  <a:xfrm>
                    <a:off x="5040000" y="5040000"/>
                    <a:ext cx="1440000" cy="144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54" name="流程图: 接点 353">
                    <a:extLst>
                      <a:ext uri="{FF2B5EF4-FFF2-40B4-BE49-F238E27FC236}">
                        <a16:creationId xmlns:a16="http://schemas.microsoft.com/office/drawing/2014/main" id="{7939A7AD-ADAC-4D94-BFD0-AB4E99E0EB06}"/>
                      </a:ext>
                    </a:extLst>
                  </p:cNvPr>
                  <p:cNvSpPr/>
                  <p:nvPr/>
                </p:nvSpPr>
                <p:spPr>
                  <a:xfrm>
                    <a:off x="5130000" y="5131636"/>
                    <a:ext cx="1260000" cy="126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247" name="组合 246">
                  <a:extLst>
                    <a:ext uri="{FF2B5EF4-FFF2-40B4-BE49-F238E27FC236}">
                      <a16:creationId xmlns:a16="http://schemas.microsoft.com/office/drawing/2014/main" id="{BF304768-D5E1-48D9-9520-C0FAC72BF91A}"/>
                    </a:ext>
                  </a:extLst>
                </p:cNvPr>
                <p:cNvGrpSpPr/>
                <p:nvPr/>
              </p:nvGrpSpPr>
              <p:grpSpPr>
                <a:xfrm>
                  <a:off x="2357452" y="2165902"/>
                  <a:ext cx="1440000" cy="1440000"/>
                  <a:chOff x="5106980" y="5119375"/>
                  <a:chExt cx="1440000" cy="1440000"/>
                </a:xfrm>
              </p:grpSpPr>
              <p:sp>
                <p:nvSpPr>
                  <p:cNvPr id="351" name="流程图: 接点 350">
                    <a:extLst>
                      <a:ext uri="{FF2B5EF4-FFF2-40B4-BE49-F238E27FC236}">
                        <a16:creationId xmlns:a16="http://schemas.microsoft.com/office/drawing/2014/main" id="{A6BBE06B-F4EA-4037-8F48-2C53161AD720}"/>
                      </a:ext>
                    </a:extLst>
                  </p:cNvPr>
                  <p:cNvSpPr/>
                  <p:nvPr/>
                </p:nvSpPr>
                <p:spPr>
                  <a:xfrm>
                    <a:off x="5106980" y="5119375"/>
                    <a:ext cx="1440000" cy="144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52" name="流程图: 接点 351">
                    <a:extLst>
                      <a:ext uri="{FF2B5EF4-FFF2-40B4-BE49-F238E27FC236}">
                        <a16:creationId xmlns:a16="http://schemas.microsoft.com/office/drawing/2014/main" id="{2AFD3CD5-73AA-4F53-B366-5CE217587831}"/>
                      </a:ext>
                    </a:extLst>
                  </p:cNvPr>
                  <p:cNvSpPr/>
                  <p:nvPr/>
                </p:nvSpPr>
                <p:spPr>
                  <a:xfrm>
                    <a:off x="5196980" y="5211011"/>
                    <a:ext cx="1260000" cy="126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0000FF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248" name="组合 247">
                  <a:extLst>
                    <a:ext uri="{FF2B5EF4-FFF2-40B4-BE49-F238E27FC236}">
                      <a16:creationId xmlns:a16="http://schemas.microsoft.com/office/drawing/2014/main" id="{CDC2DEB6-ACDC-493C-A0A7-DDC8B70C07CD}"/>
                    </a:ext>
                  </a:extLst>
                </p:cNvPr>
                <p:cNvGrpSpPr/>
                <p:nvPr/>
              </p:nvGrpSpPr>
              <p:grpSpPr>
                <a:xfrm>
                  <a:off x="494878" y="4033594"/>
                  <a:ext cx="1440000" cy="1440000"/>
                  <a:chOff x="5040000" y="5040000"/>
                  <a:chExt cx="1440000" cy="1440000"/>
                </a:xfrm>
              </p:grpSpPr>
              <p:sp>
                <p:nvSpPr>
                  <p:cNvPr id="349" name="流程图: 接点 348">
                    <a:extLst>
                      <a:ext uri="{FF2B5EF4-FFF2-40B4-BE49-F238E27FC236}">
                        <a16:creationId xmlns:a16="http://schemas.microsoft.com/office/drawing/2014/main" id="{BB62E2B2-CA44-418C-84D6-6B479C258BC6}"/>
                      </a:ext>
                    </a:extLst>
                  </p:cNvPr>
                  <p:cNvSpPr/>
                  <p:nvPr/>
                </p:nvSpPr>
                <p:spPr>
                  <a:xfrm>
                    <a:off x="5040000" y="5040000"/>
                    <a:ext cx="1440000" cy="144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50" name="流程图: 接点 349">
                    <a:extLst>
                      <a:ext uri="{FF2B5EF4-FFF2-40B4-BE49-F238E27FC236}">
                        <a16:creationId xmlns:a16="http://schemas.microsoft.com/office/drawing/2014/main" id="{610E8191-4033-4080-82E3-4493E11D822E}"/>
                      </a:ext>
                    </a:extLst>
                  </p:cNvPr>
                  <p:cNvSpPr/>
                  <p:nvPr/>
                </p:nvSpPr>
                <p:spPr>
                  <a:xfrm>
                    <a:off x="5130000" y="5131636"/>
                    <a:ext cx="1260000" cy="126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pic>
              <p:nvPicPr>
                <p:cNvPr id="249" name="图片 248" descr="图片包含 背景图案&#10;&#10;描述已自动生成">
                  <a:extLst>
                    <a:ext uri="{FF2B5EF4-FFF2-40B4-BE49-F238E27FC236}">
                      <a16:creationId xmlns:a16="http://schemas.microsoft.com/office/drawing/2014/main" id="{29F3862B-C904-45B9-8010-16B1ED9FEB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646743">
                  <a:off x="1594950" y="4899696"/>
                  <a:ext cx="44304" cy="120908"/>
                </a:xfrm>
                <a:prstGeom prst="rect">
                  <a:avLst/>
                </a:prstGeom>
              </p:spPr>
            </p:pic>
            <p:pic>
              <p:nvPicPr>
                <p:cNvPr id="250" name="图片 249" descr="图片包含 背景图案&#10;&#10;描述已自动生成">
                  <a:extLst>
                    <a:ext uri="{FF2B5EF4-FFF2-40B4-BE49-F238E27FC236}">
                      <a16:creationId xmlns:a16="http://schemas.microsoft.com/office/drawing/2014/main" id="{2626A726-456A-4429-985B-A4033DF560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4032227" flipH="1">
                  <a:off x="1594950" y="5100928"/>
                  <a:ext cx="44304" cy="120908"/>
                </a:xfrm>
                <a:prstGeom prst="rect">
                  <a:avLst/>
                </a:prstGeom>
              </p:spPr>
            </p:pic>
            <p:pic>
              <p:nvPicPr>
                <p:cNvPr id="251" name="图片 250" descr="图片包含 背景图案&#10;&#10;描述已自动生成">
                  <a:extLst>
                    <a:ext uri="{FF2B5EF4-FFF2-40B4-BE49-F238E27FC236}">
                      <a16:creationId xmlns:a16="http://schemas.microsoft.com/office/drawing/2014/main" id="{7E105CF5-A299-440D-9100-8AEF110781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059671" flipH="1">
                  <a:off x="1387814" y="5094345"/>
                  <a:ext cx="44083" cy="127239"/>
                </a:xfrm>
                <a:prstGeom prst="rect">
                  <a:avLst/>
                </a:prstGeom>
              </p:spPr>
            </p:pic>
            <p:cxnSp>
              <p:nvCxnSpPr>
                <p:cNvPr id="252" name="直接连接符 251">
                  <a:extLst>
                    <a:ext uri="{FF2B5EF4-FFF2-40B4-BE49-F238E27FC236}">
                      <a16:creationId xmlns:a16="http://schemas.microsoft.com/office/drawing/2014/main" id="{92D0ED1F-B01A-48A6-AABC-BFABB1A2EB25}"/>
                    </a:ext>
                  </a:extLst>
                </p:cNvPr>
                <p:cNvCxnSpPr>
                  <a:cxnSpLocks/>
                  <a:stCxn id="269" idx="1"/>
                  <a:endCxn id="251" idx="1"/>
                </p:cNvCxnSpPr>
                <p:nvPr/>
              </p:nvCxnSpPr>
              <p:spPr>
                <a:xfrm>
                  <a:off x="1418946" y="4829903"/>
                  <a:ext cx="3769" cy="30916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直接连接符 252">
                  <a:extLst>
                    <a:ext uri="{FF2B5EF4-FFF2-40B4-BE49-F238E27FC236}">
                      <a16:creationId xmlns:a16="http://schemas.microsoft.com/office/drawing/2014/main" id="{7755BDD1-5B2C-410E-90E1-9FF54FC2B51A}"/>
                    </a:ext>
                  </a:extLst>
                </p:cNvPr>
                <p:cNvCxnSpPr>
                  <a:cxnSpLocks/>
                  <a:endCxn id="249" idx="1"/>
                </p:cNvCxnSpPr>
                <p:nvPr/>
              </p:nvCxnSpPr>
              <p:spPr>
                <a:xfrm flipV="1">
                  <a:off x="1422715" y="4980369"/>
                  <a:ext cx="184135" cy="15870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直接连接符 253">
                  <a:extLst>
                    <a:ext uri="{FF2B5EF4-FFF2-40B4-BE49-F238E27FC236}">
                      <a16:creationId xmlns:a16="http://schemas.microsoft.com/office/drawing/2014/main" id="{869DFFAC-920B-4BA4-909E-D2A13423BD00}"/>
                    </a:ext>
                  </a:extLst>
                </p:cNvPr>
                <p:cNvCxnSpPr>
                  <a:cxnSpLocks/>
                  <a:stCxn id="249" idx="1"/>
                  <a:endCxn id="250" idx="1"/>
                </p:cNvCxnSpPr>
                <p:nvPr/>
              </p:nvCxnSpPr>
              <p:spPr>
                <a:xfrm flipH="1">
                  <a:off x="1602305" y="4980369"/>
                  <a:ext cx="4545" cy="16312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直接连接符 254">
                  <a:extLst>
                    <a:ext uri="{FF2B5EF4-FFF2-40B4-BE49-F238E27FC236}">
                      <a16:creationId xmlns:a16="http://schemas.microsoft.com/office/drawing/2014/main" id="{E9C9A099-C7DB-44EB-89E2-4F088CFC61C2}"/>
                    </a:ext>
                  </a:extLst>
                </p:cNvPr>
                <p:cNvCxnSpPr>
                  <a:cxnSpLocks/>
                  <a:stCxn id="250" idx="1"/>
                  <a:endCxn id="340" idx="1"/>
                </p:cNvCxnSpPr>
                <p:nvPr/>
              </p:nvCxnSpPr>
              <p:spPr>
                <a:xfrm flipH="1" flipV="1">
                  <a:off x="1422716" y="4979046"/>
                  <a:ext cx="179589" cy="16444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直接连接符 255">
                  <a:extLst>
                    <a:ext uri="{FF2B5EF4-FFF2-40B4-BE49-F238E27FC236}">
                      <a16:creationId xmlns:a16="http://schemas.microsoft.com/office/drawing/2014/main" id="{D1BD8E45-356F-4849-8E1C-4C7F02120A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33556" y="4871893"/>
                  <a:ext cx="8422" cy="68906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直接连接符 256">
                  <a:extLst>
                    <a:ext uri="{FF2B5EF4-FFF2-40B4-BE49-F238E27FC236}">
                      <a16:creationId xmlns:a16="http://schemas.microsoft.com/office/drawing/2014/main" id="{36B3A02A-F691-4C5D-A446-183F3F1796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19622" y="5176860"/>
                  <a:ext cx="3093" cy="9204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58" name="图片 257" descr="形状, 圆圈&#10;&#10;描述已自动生成">
                  <a:extLst>
                    <a:ext uri="{FF2B5EF4-FFF2-40B4-BE49-F238E27FC236}">
                      <a16:creationId xmlns:a16="http://schemas.microsoft.com/office/drawing/2014/main" id="{ED5261CD-C708-4A88-B2E2-06129A0E7C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00915" y="5249511"/>
                  <a:ext cx="41363" cy="73009"/>
                </a:xfrm>
                <a:prstGeom prst="rect">
                  <a:avLst/>
                </a:prstGeom>
              </p:spPr>
            </p:pic>
            <p:pic>
              <p:nvPicPr>
                <p:cNvPr id="259" name="图片 258" descr="图片包含 背景图案&#10;&#10;描述已自动生成">
                  <a:extLst>
                    <a:ext uri="{FF2B5EF4-FFF2-40B4-BE49-F238E27FC236}">
                      <a16:creationId xmlns:a16="http://schemas.microsoft.com/office/drawing/2014/main" id="{FCADB0F6-BBA3-43FC-B9B5-79280AFF98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722012">
                  <a:off x="1008612" y="3194098"/>
                  <a:ext cx="54095" cy="177320"/>
                </a:xfrm>
                <a:prstGeom prst="rect">
                  <a:avLst/>
                </a:prstGeom>
              </p:spPr>
            </p:pic>
            <p:pic>
              <p:nvPicPr>
                <p:cNvPr id="260" name="图片 259" descr="图片包含 背景图案&#10;&#10;描述已自动生成">
                  <a:extLst>
                    <a:ext uri="{FF2B5EF4-FFF2-40B4-BE49-F238E27FC236}">
                      <a16:creationId xmlns:a16="http://schemas.microsoft.com/office/drawing/2014/main" id="{5EB1F6FF-F88A-4BD6-AF9F-98B3920261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959064">
                  <a:off x="1292721" y="4461256"/>
                  <a:ext cx="58819" cy="184673"/>
                </a:xfrm>
                <a:prstGeom prst="rect">
                  <a:avLst/>
                </a:prstGeom>
              </p:spPr>
            </p:pic>
            <p:cxnSp>
              <p:nvCxnSpPr>
                <p:cNvPr id="261" name="直接连接符 260">
                  <a:extLst>
                    <a:ext uri="{FF2B5EF4-FFF2-40B4-BE49-F238E27FC236}">
                      <a16:creationId xmlns:a16="http://schemas.microsoft.com/office/drawing/2014/main" id="{CC1D4724-A8E8-4246-8C58-346EB46C87E9}"/>
                    </a:ext>
                  </a:extLst>
                </p:cNvPr>
                <p:cNvCxnSpPr>
                  <a:cxnSpLocks/>
                  <a:endCxn id="260" idx="1"/>
                </p:cNvCxnSpPr>
                <p:nvPr/>
              </p:nvCxnSpPr>
              <p:spPr>
                <a:xfrm flipH="1">
                  <a:off x="1318368" y="2191149"/>
                  <a:ext cx="28124" cy="233327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直接连接符 261">
                  <a:extLst>
                    <a:ext uri="{FF2B5EF4-FFF2-40B4-BE49-F238E27FC236}">
                      <a16:creationId xmlns:a16="http://schemas.microsoft.com/office/drawing/2014/main" id="{C1E0C5D3-8BF1-4B6C-8DA0-7C80E9BBDBC3}"/>
                    </a:ext>
                  </a:extLst>
                </p:cNvPr>
                <p:cNvCxnSpPr>
                  <a:cxnSpLocks/>
                  <a:stCxn id="260" idx="1"/>
                  <a:endCxn id="259" idx="1"/>
                </p:cNvCxnSpPr>
                <p:nvPr/>
              </p:nvCxnSpPr>
              <p:spPr>
                <a:xfrm flipH="1" flipV="1">
                  <a:off x="1039408" y="3309544"/>
                  <a:ext cx="278960" cy="121488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直接连接符 262">
                  <a:extLst>
                    <a:ext uri="{FF2B5EF4-FFF2-40B4-BE49-F238E27FC236}">
                      <a16:creationId xmlns:a16="http://schemas.microsoft.com/office/drawing/2014/main" id="{04A66F97-EE6C-4190-B65C-4BBCC55D643A}"/>
                    </a:ext>
                  </a:extLst>
                </p:cNvPr>
                <p:cNvCxnSpPr>
                  <a:cxnSpLocks/>
                  <a:stCxn id="259" idx="1"/>
                  <a:endCxn id="292" idx="0"/>
                </p:cNvCxnSpPr>
                <p:nvPr/>
              </p:nvCxnSpPr>
              <p:spPr>
                <a:xfrm>
                  <a:off x="1039408" y="3309544"/>
                  <a:ext cx="9202" cy="107910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直接连接符 263">
                  <a:extLst>
                    <a:ext uri="{FF2B5EF4-FFF2-40B4-BE49-F238E27FC236}">
                      <a16:creationId xmlns:a16="http://schemas.microsoft.com/office/drawing/2014/main" id="{6B6261AB-2430-4D91-AF84-ADDD7CC094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28729" y="4608738"/>
                  <a:ext cx="241086" cy="46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直接连接符 264">
                  <a:extLst>
                    <a:ext uri="{FF2B5EF4-FFF2-40B4-BE49-F238E27FC236}">
                      <a16:creationId xmlns:a16="http://schemas.microsoft.com/office/drawing/2014/main" id="{D4CEA15C-3256-41D9-AF46-3D55AD9149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52211" y="3472247"/>
                  <a:ext cx="7234" cy="114271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66" name="图片 265" descr="图片包含 游戏机, 男人&#10;&#10;描述已自动生成">
                  <a:extLst>
                    <a:ext uri="{FF2B5EF4-FFF2-40B4-BE49-F238E27FC236}">
                      <a16:creationId xmlns:a16="http://schemas.microsoft.com/office/drawing/2014/main" id="{BF0FEAE6-7062-4597-B8C3-B719AEB868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1206229">
                  <a:off x="2479632" y="2862805"/>
                  <a:ext cx="56283" cy="135084"/>
                </a:xfrm>
                <a:prstGeom prst="rect">
                  <a:avLst/>
                </a:prstGeom>
              </p:spPr>
            </p:pic>
            <p:cxnSp>
              <p:nvCxnSpPr>
                <p:cNvPr id="267" name="直接连接符 266">
                  <a:extLst>
                    <a:ext uri="{FF2B5EF4-FFF2-40B4-BE49-F238E27FC236}">
                      <a16:creationId xmlns:a16="http://schemas.microsoft.com/office/drawing/2014/main" id="{F6CA0E57-925E-4D5F-B0E4-90AB3DF675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7340" y="4414918"/>
                  <a:ext cx="0" cy="40992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68" name="图片 267" descr="图片包含 背景图案&#10;&#10;描述已自动生成">
                  <a:extLst>
                    <a:ext uri="{FF2B5EF4-FFF2-40B4-BE49-F238E27FC236}">
                      <a16:creationId xmlns:a16="http://schemas.microsoft.com/office/drawing/2014/main" id="{5D2520DD-3853-4471-8082-458CE660CB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078193">
                  <a:off x="996193" y="4758581"/>
                  <a:ext cx="60690" cy="183438"/>
                </a:xfrm>
                <a:prstGeom prst="rect">
                  <a:avLst/>
                </a:prstGeom>
              </p:spPr>
            </p:pic>
            <p:pic>
              <p:nvPicPr>
                <p:cNvPr id="269" name="图片 268" descr="图片包含 背景图案&#10;&#10;描述已自动生成">
                  <a:extLst>
                    <a:ext uri="{FF2B5EF4-FFF2-40B4-BE49-F238E27FC236}">
                      <a16:creationId xmlns:a16="http://schemas.microsoft.com/office/drawing/2014/main" id="{0A57D1CB-36A1-4943-8670-1F843415F1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76953">
                  <a:off x="1409415" y="4727973"/>
                  <a:ext cx="68757" cy="161916"/>
                </a:xfrm>
                <a:prstGeom prst="rect">
                  <a:avLst/>
                </a:prstGeom>
              </p:spPr>
            </p:pic>
            <p:cxnSp>
              <p:nvCxnSpPr>
                <p:cNvPr id="270" name="直接连接符 269">
                  <a:extLst>
                    <a:ext uri="{FF2B5EF4-FFF2-40B4-BE49-F238E27FC236}">
                      <a16:creationId xmlns:a16="http://schemas.microsoft.com/office/drawing/2014/main" id="{B4947C57-3C52-4123-B5F2-DCD5451653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7340" y="4824843"/>
                  <a:ext cx="367603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直接连接符 270">
                  <a:extLst>
                    <a:ext uri="{FF2B5EF4-FFF2-40B4-BE49-F238E27FC236}">
                      <a16:creationId xmlns:a16="http://schemas.microsoft.com/office/drawing/2014/main" id="{664D4CA0-3989-415A-B8BE-82E6DA8A605D}"/>
                    </a:ext>
                  </a:extLst>
                </p:cNvPr>
                <p:cNvCxnSpPr>
                  <a:cxnSpLocks/>
                  <a:stCxn id="315" idx="1"/>
                  <a:endCxn id="316" idx="1"/>
                </p:cNvCxnSpPr>
                <p:nvPr/>
              </p:nvCxnSpPr>
              <p:spPr>
                <a:xfrm flipV="1">
                  <a:off x="1596879" y="3119993"/>
                  <a:ext cx="1935522" cy="714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直接连接符 271">
                  <a:extLst>
                    <a:ext uri="{FF2B5EF4-FFF2-40B4-BE49-F238E27FC236}">
                      <a16:creationId xmlns:a16="http://schemas.microsoft.com/office/drawing/2014/main" id="{1E3D16A3-C5C8-4F8B-8A1A-40D3078EF052}"/>
                    </a:ext>
                  </a:extLst>
                </p:cNvPr>
                <p:cNvCxnSpPr>
                  <a:cxnSpLocks/>
                  <a:stCxn id="316" idx="1"/>
                  <a:endCxn id="266" idx="1"/>
                </p:cNvCxnSpPr>
                <p:nvPr/>
              </p:nvCxnSpPr>
              <p:spPr>
                <a:xfrm flipH="1" flipV="1">
                  <a:off x="2535719" y="2933665"/>
                  <a:ext cx="996682" cy="18632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直接连接符 272">
                  <a:extLst>
                    <a:ext uri="{FF2B5EF4-FFF2-40B4-BE49-F238E27FC236}">
                      <a16:creationId xmlns:a16="http://schemas.microsoft.com/office/drawing/2014/main" id="{182131A0-6FBF-43B9-AF5D-DC33CF985D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37965" y="2824530"/>
                  <a:ext cx="166675" cy="298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直接连接符 273">
                  <a:extLst>
                    <a:ext uri="{FF2B5EF4-FFF2-40B4-BE49-F238E27FC236}">
                      <a16:creationId xmlns:a16="http://schemas.microsoft.com/office/drawing/2014/main" id="{104481EA-F738-4BC8-A5FB-21D0A285810C}"/>
                    </a:ext>
                  </a:extLst>
                </p:cNvPr>
                <p:cNvCxnSpPr>
                  <a:cxnSpLocks/>
                  <a:stCxn id="266" idx="1"/>
                  <a:endCxn id="317" idx="1"/>
                </p:cNvCxnSpPr>
                <p:nvPr/>
              </p:nvCxnSpPr>
              <p:spPr>
                <a:xfrm flipV="1">
                  <a:off x="2535719" y="2926094"/>
                  <a:ext cx="776397" cy="757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直接连接符 274">
                  <a:extLst>
                    <a:ext uri="{FF2B5EF4-FFF2-40B4-BE49-F238E27FC236}">
                      <a16:creationId xmlns:a16="http://schemas.microsoft.com/office/drawing/2014/main" id="{9964350D-45B8-4CB1-8A72-A1D689E20810}"/>
                    </a:ext>
                  </a:extLst>
                </p:cNvPr>
                <p:cNvCxnSpPr>
                  <a:cxnSpLocks/>
                  <a:endCxn id="306" idx="1"/>
                </p:cNvCxnSpPr>
                <p:nvPr/>
              </p:nvCxnSpPr>
              <p:spPr>
                <a:xfrm flipH="1">
                  <a:off x="2729978" y="2394120"/>
                  <a:ext cx="1372" cy="46737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直接连接符 275">
                  <a:extLst>
                    <a:ext uri="{FF2B5EF4-FFF2-40B4-BE49-F238E27FC236}">
                      <a16:creationId xmlns:a16="http://schemas.microsoft.com/office/drawing/2014/main" id="{136968E6-EC78-4906-B08F-F594E49E01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15149" y="2383528"/>
                  <a:ext cx="611879" cy="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77" name="图片 276">
                  <a:extLst>
                    <a:ext uri="{FF2B5EF4-FFF2-40B4-BE49-F238E27FC236}">
                      <a16:creationId xmlns:a16="http://schemas.microsoft.com/office/drawing/2014/main" id="{29694BF8-E959-48AA-84E0-9AA003DD70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2843" y="2308702"/>
                  <a:ext cx="34448" cy="141174"/>
                </a:xfrm>
                <a:prstGeom prst="rect">
                  <a:avLst/>
                </a:prstGeom>
              </p:spPr>
            </p:pic>
            <p:cxnSp>
              <p:nvCxnSpPr>
                <p:cNvPr id="278" name="直接连接符 277">
                  <a:extLst>
                    <a:ext uri="{FF2B5EF4-FFF2-40B4-BE49-F238E27FC236}">
                      <a16:creationId xmlns:a16="http://schemas.microsoft.com/office/drawing/2014/main" id="{89E2493D-898F-47A0-BB8E-EB9F469DF4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0063" y="3755745"/>
                  <a:ext cx="0" cy="43460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直接连接符 278">
                  <a:extLst>
                    <a:ext uri="{FF2B5EF4-FFF2-40B4-BE49-F238E27FC236}">
                      <a16:creationId xmlns:a16="http://schemas.microsoft.com/office/drawing/2014/main" id="{20C7C576-9AD2-45E3-8102-E85798C1C7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52873" y="3826951"/>
                  <a:ext cx="8018" cy="31272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直接连接符 279">
                  <a:extLst>
                    <a:ext uri="{FF2B5EF4-FFF2-40B4-BE49-F238E27FC236}">
                      <a16:creationId xmlns:a16="http://schemas.microsoft.com/office/drawing/2014/main" id="{7E3EE306-3C95-49EB-B256-5D78B6ECFB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13098" y="3035261"/>
                  <a:ext cx="557887" cy="262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直接连接符 280">
                  <a:extLst>
                    <a:ext uri="{FF2B5EF4-FFF2-40B4-BE49-F238E27FC236}">
                      <a16:creationId xmlns:a16="http://schemas.microsoft.com/office/drawing/2014/main" id="{FD4F54E6-125E-451B-B27A-FAF5D157D2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46271" y="3281000"/>
                  <a:ext cx="621163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2" name="矩形 281">
                  <a:extLst>
                    <a:ext uri="{FF2B5EF4-FFF2-40B4-BE49-F238E27FC236}">
                      <a16:creationId xmlns:a16="http://schemas.microsoft.com/office/drawing/2014/main" id="{C2AD263A-E451-4C39-BE74-397680E86EE9}"/>
                    </a:ext>
                  </a:extLst>
                </p:cNvPr>
                <p:cNvSpPr/>
                <p:nvPr/>
              </p:nvSpPr>
              <p:spPr>
                <a:xfrm>
                  <a:off x="2494217" y="3647732"/>
                  <a:ext cx="1117501" cy="97254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3" name="文本框 282">
                  <a:extLst>
                    <a:ext uri="{FF2B5EF4-FFF2-40B4-BE49-F238E27FC236}">
                      <a16:creationId xmlns:a16="http://schemas.microsoft.com/office/drawing/2014/main" id="{47537929-BC23-465E-990D-B05F132719C5}"/>
                    </a:ext>
                  </a:extLst>
                </p:cNvPr>
                <p:cNvSpPr txBox="1"/>
                <p:nvPr/>
              </p:nvSpPr>
              <p:spPr>
                <a:xfrm>
                  <a:off x="2627262" y="3733431"/>
                  <a:ext cx="220167" cy="5080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GR</a:t>
                  </a:r>
                  <a:endPara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4" name="文本框 283">
                  <a:extLst>
                    <a:ext uri="{FF2B5EF4-FFF2-40B4-BE49-F238E27FC236}">
                      <a16:creationId xmlns:a16="http://schemas.microsoft.com/office/drawing/2014/main" id="{79F92F73-0F41-446A-9B09-0A530DC2F026}"/>
                    </a:ext>
                  </a:extLst>
                </p:cNvPr>
                <p:cNvSpPr txBox="1"/>
                <p:nvPr/>
              </p:nvSpPr>
              <p:spPr>
                <a:xfrm>
                  <a:off x="3041825" y="3739492"/>
                  <a:ext cx="208603" cy="722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FDS</a:t>
                  </a:r>
                  <a:endPara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5" name="等腰三角形 284">
                  <a:extLst>
                    <a:ext uri="{FF2B5EF4-FFF2-40B4-BE49-F238E27FC236}">
                      <a16:creationId xmlns:a16="http://schemas.microsoft.com/office/drawing/2014/main" id="{2EFDB896-8538-4834-82B8-EBCEEF7D2004}"/>
                    </a:ext>
                  </a:extLst>
                </p:cNvPr>
                <p:cNvSpPr/>
                <p:nvPr/>
              </p:nvSpPr>
              <p:spPr>
                <a:xfrm>
                  <a:off x="2694431" y="3643016"/>
                  <a:ext cx="166174" cy="187439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6" name="等腰三角形 285">
                  <a:extLst>
                    <a:ext uri="{FF2B5EF4-FFF2-40B4-BE49-F238E27FC236}">
                      <a16:creationId xmlns:a16="http://schemas.microsoft.com/office/drawing/2014/main" id="{60BB55B2-DCF2-44D3-A565-31ABACBCEE60}"/>
                    </a:ext>
                  </a:extLst>
                </p:cNvPr>
                <p:cNvSpPr/>
                <p:nvPr/>
              </p:nvSpPr>
              <p:spPr>
                <a:xfrm rot="10800000">
                  <a:off x="3096433" y="3646107"/>
                  <a:ext cx="166174" cy="187439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7" name="文本框 286">
                  <a:extLst>
                    <a:ext uri="{FF2B5EF4-FFF2-40B4-BE49-F238E27FC236}">
                      <a16:creationId xmlns:a16="http://schemas.microsoft.com/office/drawing/2014/main" id="{4240C0E4-669A-4E01-B530-B9B2F861857D}"/>
                    </a:ext>
                  </a:extLst>
                </p:cNvPr>
                <p:cNvSpPr txBox="1"/>
                <p:nvPr/>
              </p:nvSpPr>
              <p:spPr>
                <a:xfrm>
                  <a:off x="2883472" y="3739493"/>
                  <a:ext cx="208603" cy="722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FIS</a:t>
                  </a:r>
                  <a:endPara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8" name="等腰三角形 287">
                  <a:extLst>
                    <a:ext uri="{FF2B5EF4-FFF2-40B4-BE49-F238E27FC236}">
                      <a16:creationId xmlns:a16="http://schemas.microsoft.com/office/drawing/2014/main" id="{7B0F2F99-024E-42DD-AF88-AA46BD0781BE}"/>
                    </a:ext>
                  </a:extLst>
                </p:cNvPr>
                <p:cNvSpPr/>
                <p:nvPr/>
              </p:nvSpPr>
              <p:spPr>
                <a:xfrm>
                  <a:off x="2933776" y="3639512"/>
                  <a:ext cx="166174" cy="187439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9" name="文本框 288">
                  <a:extLst>
                    <a:ext uri="{FF2B5EF4-FFF2-40B4-BE49-F238E27FC236}">
                      <a16:creationId xmlns:a16="http://schemas.microsoft.com/office/drawing/2014/main" id="{3802F61C-55C6-4C05-ACE8-02F6FB712D6C}"/>
                    </a:ext>
                  </a:extLst>
                </p:cNvPr>
                <p:cNvSpPr txBox="1"/>
                <p:nvPr/>
              </p:nvSpPr>
              <p:spPr>
                <a:xfrm>
                  <a:off x="1601080" y="2297781"/>
                  <a:ext cx="8413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SQB1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0" name="文本框 289">
                  <a:extLst>
                    <a:ext uri="{FF2B5EF4-FFF2-40B4-BE49-F238E27FC236}">
                      <a16:creationId xmlns:a16="http://schemas.microsoft.com/office/drawing/2014/main" id="{4A13AD90-D229-4E79-A6B0-DC4B17E9D2C3}"/>
                    </a:ext>
                  </a:extLst>
                </p:cNvPr>
                <p:cNvSpPr txBox="1"/>
                <p:nvPr/>
              </p:nvSpPr>
              <p:spPr>
                <a:xfrm>
                  <a:off x="2467792" y="4550410"/>
                  <a:ext cx="1182238" cy="320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ESQB1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1" name="文本框 290">
                  <a:extLst>
                    <a:ext uri="{FF2B5EF4-FFF2-40B4-BE49-F238E27FC236}">
                      <a16:creationId xmlns:a16="http://schemas.microsoft.com/office/drawing/2014/main" id="{19B3CFFC-0DD3-4BBA-881A-66554FD53B5C}"/>
                    </a:ext>
                  </a:extLst>
                </p:cNvPr>
                <p:cNvSpPr txBox="1"/>
                <p:nvPr/>
              </p:nvSpPr>
              <p:spPr>
                <a:xfrm>
                  <a:off x="995652" y="2193951"/>
                  <a:ext cx="461665" cy="113664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ITF signal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292" name="图片 291" descr="形状&#10;&#10;描述已自动生成">
                  <a:extLst>
                    <a:ext uri="{FF2B5EF4-FFF2-40B4-BE49-F238E27FC236}">
                      <a16:creationId xmlns:a16="http://schemas.microsoft.com/office/drawing/2014/main" id="{5755156E-C9B3-423C-A5D2-3750B0DABC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215" y="4388649"/>
                  <a:ext cx="128789" cy="146844"/>
                </a:xfrm>
                <a:prstGeom prst="rect">
                  <a:avLst/>
                </a:prstGeom>
              </p:spPr>
            </p:pic>
            <p:pic>
              <p:nvPicPr>
                <p:cNvPr id="293" name="图片 292" descr="图片包含 形状&#10;&#10;描述已自动生成">
                  <a:extLst>
                    <a:ext uri="{FF2B5EF4-FFF2-40B4-BE49-F238E27FC236}">
                      <a16:creationId xmlns:a16="http://schemas.microsoft.com/office/drawing/2014/main" id="{ABFD9288-E480-4077-9ED8-4005764D22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7246024">
                  <a:off x="1036339" y="4249989"/>
                  <a:ext cx="45719" cy="148796"/>
                </a:xfrm>
                <a:prstGeom prst="rect">
                  <a:avLst/>
                </a:prstGeom>
              </p:spPr>
            </p:pic>
            <p:pic>
              <p:nvPicPr>
                <p:cNvPr id="294" name="图片 293">
                  <a:extLst>
                    <a:ext uri="{FF2B5EF4-FFF2-40B4-BE49-F238E27FC236}">
                      <a16:creationId xmlns:a16="http://schemas.microsoft.com/office/drawing/2014/main" id="{D32E3E1C-0D6A-4C69-8CD5-70CD3AA7A4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022957" y="4461548"/>
                  <a:ext cx="45719" cy="212267"/>
                </a:xfrm>
                <a:prstGeom prst="rect">
                  <a:avLst/>
                </a:prstGeom>
              </p:spPr>
            </p:pic>
            <p:pic>
              <p:nvPicPr>
                <p:cNvPr id="295" name="图片 294" descr="形状&#10;&#10;描述已自动生成">
                  <a:extLst>
                    <a:ext uri="{FF2B5EF4-FFF2-40B4-BE49-F238E27FC236}">
                      <a16:creationId xmlns:a16="http://schemas.microsoft.com/office/drawing/2014/main" id="{7B0F0DB8-152A-49AD-8B68-FE48B95B0D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683711" y="2615380"/>
                  <a:ext cx="100842" cy="114980"/>
                </a:xfrm>
                <a:prstGeom prst="rect">
                  <a:avLst/>
                </a:prstGeom>
              </p:spPr>
            </p:pic>
            <p:pic>
              <p:nvPicPr>
                <p:cNvPr id="296" name="图片 295" descr="图片包含 形状&#10;&#10;描述已自动生成">
                  <a:extLst>
                    <a:ext uri="{FF2B5EF4-FFF2-40B4-BE49-F238E27FC236}">
                      <a16:creationId xmlns:a16="http://schemas.microsoft.com/office/drawing/2014/main" id="{1C1FA54A-66A9-46DD-86CF-1098F58B92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517216">
                  <a:off x="1035376" y="4576067"/>
                  <a:ext cx="45719" cy="148796"/>
                </a:xfrm>
                <a:prstGeom prst="rect">
                  <a:avLst/>
                </a:prstGeom>
              </p:spPr>
            </p:pic>
            <p:pic>
              <p:nvPicPr>
                <p:cNvPr id="297" name="图片 296" descr="图片包含 形状&#10;&#10;描述已自动生成">
                  <a:extLst>
                    <a:ext uri="{FF2B5EF4-FFF2-40B4-BE49-F238E27FC236}">
                      <a16:creationId xmlns:a16="http://schemas.microsoft.com/office/drawing/2014/main" id="{A949F81B-33ED-4290-89F9-A416B48F17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979100" flipH="1" flipV="1">
                  <a:off x="2712724" y="2483716"/>
                  <a:ext cx="32414" cy="147452"/>
                </a:xfrm>
                <a:prstGeom prst="rect">
                  <a:avLst/>
                </a:prstGeom>
              </p:spPr>
            </p:pic>
            <p:pic>
              <p:nvPicPr>
                <p:cNvPr id="298" name="图片 297" descr="图片包含 背景图案&#10;&#10;描述已自动生成">
                  <a:extLst>
                    <a:ext uri="{FF2B5EF4-FFF2-40B4-BE49-F238E27FC236}">
                      <a16:creationId xmlns:a16="http://schemas.microsoft.com/office/drawing/2014/main" id="{6E2DE763-1320-47DF-A04C-1BCAED24D9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9030026" flipH="1" flipV="1">
                  <a:off x="823731" y="4561940"/>
                  <a:ext cx="45719" cy="111836"/>
                </a:xfrm>
                <a:prstGeom prst="rect">
                  <a:avLst/>
                </a:prstGeom>
              </p:spPr>
            </p:pic>
            <p:cxnSp>
              <p:nvCxnSpPr>
                <p:cNvPr id="299" name="直接连接符 298">
                  <a:extLst>
                    <a:ext uri="{FF2B5EF4-FFF2-40B4-BE49-F238E27FC236}">
                      <a16:creationId xmlns:a16="http://schemas.microsoft.com/office/drawing/2014/main" id="{5F4922B4-ED4C-4149-A2D7-6B809B6710E5}"/>
                    </a:ext>
                  </a:extLst>
                </p:cNvPr>
                <p:cNvCxnSpPr>
                  <a:cxnSpLocks/>
                  <a:stCxn id="313" idx="1"/>
                </p:cNvCxnSpPr>
                <p:nvPr/>
              </p:nvCxnSpPr>
              <p:spPr>
                <a:xfrm flipV="1">
                  <a:off x="853345" y="3472050"/>
                  <a:ext cx="738715" cy="316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直接连接符 299">
                  <a:extLst>
                    <a:ext uri="{FF2B5EF4-FFF2-40B4-BE49-F238E27FC236}">
                      <a16:creationId xmlns:a16="http://schemas.microsoft.com/office/drawing/2014/main" id="{A618AF45-E9B8-456C-8086-078D75A392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587480" y="3103080"/>
                  <a:ext cx="144" cy="39696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直接连接符 300">
                  <a:extLst>
                    <a:ext uri="{FF2B5EF4-FFF2-40B4-BE49-F238E27FC236}">
                      <a16:creationId xmlns:a16="http://schemas.microsoft.com/office/drawing/2014/main" id="{C6BE6127-7B9C-4586-97C8-258E72A000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22113" y="2377256"/>
                  <a:ext cx="3176" cy="43887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02" name="图片 301" descr="形状&#10;&#10;描述已自动生成">
                  <a:extLst>
                    <a:ext uri="{FF2B5EF4-FFF2-40B4-BE49-F238E27FC236}">
                      <a16:creationId xmlns:a16="http://schemas.microsoft.com/office/drawing/2014/main" id="{5937B845-3DBE-48AC-B50E-2737E13B0C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75196" y="2616780"/>
                  <a:ext cx="100556" cy="114653"/>
                </a:xfrm>
                <a:prstGeom prst="rect">
                  <a:avLst/>
                </a:prstGeom>
              </p:spPr>
            </p:pic>
            <p:pic>
              <p:nvPicPr>
                <p:cNvPr id="303" name="图片 302">
                  <a:extLst>
                    <a:ext uri="{FF2B5EF4-FFF2-40B4-BE49-F238E27FC236}">
                      <a16:creationId xmlns:a16="http://schemas.microsoft.com/office/drawing/2014/main" id="{508E0B7A-6678-4F73-9714-8290842B15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3305436" y="2688334"/>
                  <a:ext cx="30407" cy="159938"/>
                </a:xfrm>
                <a:prstGeom prst="rect">
                  <a:avLst/>
                </a:prstGeom>
              </p:spPr>
            </p:pic>
            <p:pic>
              <p:nvPicPr>
                <p:cNvPr id="304" name="图片 303" descr="图片包含 形状&#10;&#10;描述已自动生成">
                  <a:extLst>
                    <a:ext uri="{FF2B5EF4-FFF2-40B4-BE49-F238E27FC236}">
                      <a16:creationId xmlns:a16="http://schemas.microsoft.com/office/drawing/2014/main" id="{46D56201-D62E-4D21-A779-DD2328BA1B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376979" flipV="1">
                  <a:off x="3312202" y="2479410"/>
                  <a:ext cx="32414" cy="147452"/>
                </a:xfrm>
                <a:prstGeom prst="rect">
                  <a:avLst/>
                </a:prstGeom>
              </p:spPr>
            </p:pic>
            <p:pic>
              <p:nvPicPr>
                <p:cNvPr id="305" name="图片 304">
                  <a:extLst>
                    <a:ext uri="{FF2B5EF4-FFF2-40B4-BE49-F238E27FC236}">
                      <a16:creationId xmlns:a16="http://schemas.microsoft.com/office/drawing/2014/main" id="{94BDC625-C29E-47C3-BE65-323DE9733C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718786" y="2688160"/>
                  <a:ext cx="30407" cy="159938"/>
                </a:xfrm>
                <a:prstGeom prst="rect">
                  <a:avLst/>
                </a:prstGeom>
              </p:spPr>
            </p:pic>
            <p:pic>
              <p:nvPicPr>
                <p:cNvPr id="306" name="图片 305" descr="图片包含 形状&#10;&#10;描述已自动生成">
                  <a:extLst>
                    <a:ext uri="{FF2B5EF4-FFF2-40B4-BE49-F238E27FC236}">
                      <a16:creationId xmlns:a16="http://schemas.microsoft.com/office/drawing/2014/main" id="{BFFFD3B7-4A9C-48FD-863D-7BF957117E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16493" flipH="1" flipV="1">
                  <a:off x="2717584" y="2772016"/>
                  <a:ext cx="32414" cy="147452"/>
                </a:xfrm>
                <a:prstGeom prst="rect">
                  <a:avLst/>
                </a:prstGeom>
              </p:spPr>
            </p:pic>
            <p:cxnSp>
              <p:nvCxnSpPr>
                <p:cNvPr id="307" name="直接连接符 306">
                  <a:extLst>
                    <a:ext uri="{FF2B5EF4-FFF2-40B4-BE49-F238E27FC236}">
                      <a16:creationId xmlns:a16="http://schemas.microsoft.com/office/drawing/2014/main" id="{CB883224-5E00-4938-88D9-D4897A87645F}"/>
                    </a:ext>
                  </a:extLst>
                </p:cNvPr>
                <p:cNvCxnSpPr>
                  <a:cxnSpLocks/>
                  <a:stCxn id="297" idx="1"/>
                </p:cNvCxnSpPr>
                <p:nvPr/>
              </p:nvCxnSpPr>
              <p:spPr>
                <a:xfrm flipV="1">
                  <a:off x="2735441" y="2568655"/>
                  <a:ext cx="285647" cy="362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直接连接符 307">
                  <a:extLst>
                    <a:ext uri="{FF2B5EF4-FFF2-40B4-BE49-F238E27FC236}">
                      <a16:creationId xmlns:a16="http://schemas.microsoft.com/office/drawing/2014/main" id="{2AD559A1-06D4-4F00-9785-6A4F0D5A0F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21495" y="2567044"/>
                  <a:ext cx="8261" cy="104389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直接连接符 308">
                  <a:extLst>
                    <a:ext uri="{FF2B5EF4-FFF2-40B4-BE49-F238E27FC236}">
                      <a16:creationId xmlns:a16="http://schemas.microsoft.com/office/drawing/2014/main" id="{07532135-83B4-4071-A8DD-B1F757FE29DC}"/>
                    </a:ext>
                  </a:extLst>
                </p:cNvPr>
                <p:cNvCxnSpPr/>
                <p:nvPr/>
              </p:nvCxnSpPr>
              <p:spPr>
                <a:xfrm flipH="1">
                  <a:off x="3171847" y="2534189"/>
                  <a:ext cx="146909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直接连接符 309">
                  <a:extLst>
                    <a:ext uri="{FF2B5EF4-FFF2-40B4-BE49-F238E27FC236}">
                      <a16:creationId xmlns:a16="http://schemas.microsoft.com/office/drawing/2014/main" id="{0643DD6D-B995-4595-A514-515476303C49}"/>
                    </a:ext>
                  </a:extLst>
                </p:cNvPr>
                <p:cNvCxnSpPr>
                  <a:cxnSpLocks/>
                  <a:endCxn id="286" idx="3"/>
                </p:cNvCxnSpPr>
                <p:nvPr/>
              </p:nvCxnSpPr>
              <p:spPr>
                <a:xfrm>
                  <a:off x="3174188" y="2534188"/>
                  <a:ext cx="5332" cy="111191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11" name="图片 310" descr="形状, 圆圈&#10;&#10;描述已自动生成">
                  <a:extLst>
                    <a:ext uri="{FF2B5EF4-FFF2-40B4-BE49-F238E27FC236}">
                      <a16:creationId xmlns:a16="http://schemas.microsoft.com/office/drawing/2014/main" id="{87C9231A-62B9-4CE5-A32B-63E2FC8D40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999920" y="5472330"/>
                  <a:ext cx="64107" cy="113152"/>
                </a:xfrm>
                <a:prstGeom prst="rect">
                  <a:avLst/>
                </a:prstGeom>
              </p:spPr>
            </p:pic>
            <p:cxnSp>
              <p:nvCxnSpPr>
                <p:cNvPr id="312" name="直接连接符 311">
                  <a:extLst>
                    <a:ext uri="{FF2B5EF4-FFF2-40B4-BE49-F238E27FC236}">
                      <a16:creationId xmlns:a16="http://schemas.microsoft.com/office/drawing/2014/main" id="{45C67FD0-FA75-4318-B79C-648C2F48FE06}"/>
                    </a:ext>
                  </a:extLst>
                </p:cNvPr>
                <p:cNvCxnSpPr>
                  <a:cxnSpLocks/>
                  <a:stCxn id="327" idx="1"/>
                </p:cNvCxnSpPr>
                <p:nvPr/>
              </p:nvCxnSpPr>
              <p:spPr>
                <a:xfrm flipV="1">
                  <a:off x="2911995" y="1796630"/>
                  <a:ext cx="7876" cy="100976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13" name="图片 312" descr="图片包含 背景图案&#10;&#10;描述已自动生成">
                  <a:extLst>
                    <a:ext uri="{FF2B5EF4-FFF2-40B4-BE49-F238E27FC236}">
                      <a16:creationId xmlns:a16="http://schemas.microsoft.com/office/drawing/2014/main" id="{1FA07034-5604-4984-B25D-CAA4FD9C49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025243" flipH="1" flipV="1">
                  <a:off x="815921" y="3401680"/>
                  <a:ext cx="45719" cy="111836"/>
                </a:xfrm>
                <a:prstGeom prst="rect">
                  <a:avLst/>
                </a:prstGeom>
              </p:spPr>
            </p:pic>
            <p:pic>
              <p:nvPicPr>
                <p:cNvPr id="314" name="图片 313" descr="图片包含 背景图案&#10;&#10;描述已自动生成">
                  <a:extLst>
                    <a:ext uri="{FF2B5EF4-FFF2-40B4-BE49-F238E27FC236}">
                      <a16:creationId xmlns:a16="http://schemas.microsoft.com/office/drawing/2014/main" id="{835B6279-006D-4950-9B18-F8F473271C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617514" flipH="1" flipV="1">
                  <a:off x="1573724" y="3436130"/>
                  <a:ext cx="45719" cy="111836"/>
                </a:xfrm>
                <a:prstGeom prst="rect">
                  <a:avLst/>
                </a:prstGeom>
              </p:spPr>
            </p:pic>
            <p:pic>
              <p:nvPicPr>
                <p:cNvPr id="315" name="图片 314" descr="图片包含 背景图案&#10;&#10;描述已自动生成">
                  <a:extLst>
                    <a:ext uri="{FF2B5EF4-FFF2-40B4-BE49-F238E27FC236}">
                      <a16:creationId xmlns:a16="http://schemas.microsoft.com/office/drawing/2014/main" id="{A5A77417-5CD6-4A48-B7C7-028B3A20B8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186969" flipH="1" flipV="1">
                  <a:off x="1560299" y="3052940"/>
                  <a:ext cx="45719" cy="111836"/>
                </a:xfrm>
                <a:prstGeom prst="rect">
                  <a:avLst/>
                </a:prstGeom>
              </p:spPr>
            </p:pic>
            <p:pic>
              <p:nvPicPr>
                <p:cNvPr id="316" name="图片 315" descr="图片包含 游戏机, 男人&#10;&#10;描述已自动生成">
                  <a:extLst>
                    <a:ext uri="{FF2B5EF4-FFF2-40B4-BE49-F238E27FC236}">
                      <a16:creationId xmlns:a16="http://schemas.microsoft.com/office/drawing/2014/main" id="{7BBEB7D7-E6AB-48EE-926B-0747F8CAA6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56508">
                  <a:off x="3531889" y="3057793"/>
                  <a:ext cx="56283" cy="135084"/>
                </a:xfrm>
                <a:prstGeom prst="rect">
                  <a:avLst/>
                </a:prstGeom>
              </p:spPr>
            </p:pic>
            <p:pic>
              <p:nvPicPr>
                <p:cNvPr id="317" name="图片 316" descr="图片包含 背景图案&#10;&#10;描述已自动生成">
                  <a:extLst>
                    <a:ext uri="{FF2B5EF4-FFF2-40B4-BE49-F238E27FC236}">
                      <a16:creationId xmlns:a16="http://schemas.microsoft.com/office/drawing/2014/main" id="{F81EFB60-5AEF-4919-B762-A38E497DD0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203579" flipH="1" flipV="1">
                  <a:off x="3306753" y="2884888"/>
                  <a:ext cx="45719" cy="111836"/>
                </a:xfrm>
                <a:prstGeom prst="rect">
                  <a:avLst/>
                </a:prstGeom>
              </p:spPr>
            </p:pic>
            <p:pic>
              <p:nvPicPr>
                <p:cNvPr id="318" name="图片 317" descr="图片包含 背景图案&#10;&#10;描述已自动生成">
                  <a:extLst>
                    <a:ext uri="{FF2B5EF4-FFF2-40B4-BE49-F238E27FC236}">
                      <a16:creationId xmlns:a16="http://schemas.microsoft.com/office/drawing/2014/main" id="{D7A3AAA7-3D04-4614-A6CC-2F03BF725C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96425" flipH="1" flipV="1">
                  <a:off x="3017573" y="2513279"/>
                  <a:ext cx="45719" cy="111836"/>
                </a:xfrm>
                <a:prstGeom prst="rect">
                  <a:avLst/>
                </a:prstGeom>
              </p:spPr>
            </p:pic>
            <p:pic>
              <p:nvPicPr>
                <p:cNvPr id="319" name="图片 318" descr="图片包含 背景图案&#10;&#10;描述已自动生成">
                  <a:extLst>
                    <a:ext uri="{FF2B5EF4-FFF2-40B4-BE49-F238E27FC236}">
                      <a16:creationId xmlns:a16="http://schemas.microsoft.com/office/drawing/2014/main" id="{74B907D7-CE8D-442C-961E-379FCF2A3B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099327" flipH="1" flipV="1">
                  <a:off x="3150264" y="2464496"/>
                  <a:ext cx="45719" cy="111836"/>
                </a:xfrm>
                <a:prstGeom prst="rect">
                  <a:avLst/>
                </a:prstGeom>
              </p:spPr>
            </p:pic>
            <p:pic>
              <p:nvPicPr>
                <p:cNvPr id="320" name="图片 319" descr="图片包含 背景图案&#10;&#10;描述已自动生成">
                  <a:extLst>
                    <a:ext uri="{FF2B5EF4-FFF2-40B4-BE49-F238E27FC236}">
                      <a16:creationId xmlns:a16="http://schemas.microsoft.com/office/drawing/2014/main" id="{2A9DC023-28D4-4EC8-8E2F-807DDCA80E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442815" flipH="1" flipV="1">
                  <a:off x="2699800" y="2324558"/>
                  <a:ext cx="45719" cy="111836"/>
                </a:xfrm>
                <a:prstGeom prst="rect">
                  <a:avLst/>
                </a:prstGeom>
              </p:spPr>
            </p:pic>
            <p:pic>
              <p:nvPicPr>
                <p:cNvPr id="321" name="图片 320" descr="图片包含 背景图案&#10;&#10;描述已自动生成">
                  <a:extLst>
                    <a:ext uri="{FF2B5EF4-FFF2-40B4-BE49-F238E27FC236}">
                      <a16:creationId xmlns:a16="http://schemas.microsoft.com/office/drawing/2014/main" id="{203B567C-2E71-4723-9090-1E309A87E8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96425" flipH="1" flipV="1">
                  <a:off x="3317432" y="2329286"/>
                  <a:ext cx="45719" cy="111836"/>
                </a:xfrm>
                <a:prstGeom prst="rect">
                  <a:avLst/>
                </a:prstGeom>
              </p:spPr>
            </p:pic>
            <p:cxnSp>
              <p:nvCxnSpPr>
                <p:cNvPr id="322" name="直接连接符 321">
                  <a:extLst>
                    <a:ext uri="{FF2B5EF4-FFF2-40B4-BE49-F238E27FC236}">
                      <a16:creationId xmlns:a16="http://schemas.microsoft.com/office/drawing/2014/main" id="{379F6580-1234-47BC-A2E7-ADBBD5BA7234}"/>
                    </a:ext>
                  </a:extLst>
                </p:cNvPr>
                <p:cNvCxnSpPr>
                  <a:cxnSpLocks/>
                  <a:stCxn id="285" idx="0"/>
                </p:cNvCxnSpPr>
                <p:nvPr/>
              </p:nvCxnSpPr>
              <p:spPr>
                <a:xfrm flipH="1" flipV="1">
                  <a:off x="2776642" y="3342936"/>
                  <a:ext cx="876" cy="30008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直接连接符 322">
                  <a:extLst>
                    <a:ext uri="{FF2B5EF4-FFF2-40B4-BE49-F238E27FC236}">
                      <a16:creationId xmlns:a16="http://schemas.microsoft.com/office/drawing/2014/main" id="{DAB66079-851E-4E1A-BC75-CFE632717F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16698" y="3347851"/>
                  <a:ext cx="590628" cy="1912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24" name="图片 323" descr="图片包含 背景图案&#10;&#10;描述已自动生成">
                  <a:extLst>
                    <a:ext uri="{FF2B5EF4-FFF2-40B4-BE49-F238E27FC236}">
                      <a16:creationId xmlns:a16="http://schemas.microsoft.com/office/drawing/2014/main" id="{F530E93D-A03B-4B26-A1C7-106DD45B88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2655766" flipH="1" flipV="1">
                  <a:off x="3216541" y="3303932"/>
                  <a:ext cx="45719" cy="111836"/>
                </a:xfrm>
                <a:prstGeom prst="rect">
                  <a:avLst/>
                </a:prstGeom>
              </p:spPr>
            </p:pic>
            <p:cxnSp>
              <p:nvCxnSpPr>
                <p:cNvPr id="325" name="直接连接符 324">
                  <a:extLst>
                    <a:ext uri="{FF2B5EF4-FFF2-40B4-BE49-F238E27FC236}">
                      <a16:creationId xmlns:a16="http://schemas.microsoft.com/office/drawing/2014/main" id="{F82EE580-63C4-4464-990A-5D52108F821B}"/>
                    </a:ext>
                  </a:extLst>
                </p:cNvPr>
                <p:cNvCxnSpPr>
                  <a:cxnSpLocks/>
                  <a:stCxn id="334" idx="1"/>
                  <a:endCxn id="327" idx="1"/>
                </p:cNvCxnSpPr>
                <p:nvPr/>
              </p:nvCxnSpPr>
              <p:spPr>
                <a:xfrm flipH="1" flipV="1">
                  <a:off x="2911995" y="2806397"/>
                  <a:ext cx="5194" cy="647593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26" name="图片 325" descr="图片包含 背景图案&#10;&#10;描述已自动生成">
                  <a:extLst>
                    <a:ext uri="{FF2B5EF4-FFF2-40B4-BE49-F238E27FC236}">
                      <a16:creationId xmlns:a16="http://schemas.microsoft.com/office/drawing/2014/main" id="{45EE846A-E474-47F3-ADD0-DF184058D7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63151" flipH="1" flipV="1">
                  <a:off x="2891128" y="3294467"/>
                  <a:ext cx="45719" cy="111836"/>
                </a:xfrm>
                <a:prstGeom prst="rect">
                  <a:avLst/>
                </a:prstGeom>
              </p:spPr>
            </p:pic>
            <p:pic>
              <p:nvPicPr>
                <p:cNvPr id="327" name="图片 326" descr="背景图案&#10;&#10;描述已自动生成">
                  <a:extLst>
                    <a:ext uri="{FF2B5EF4-FFF2-40B4-BE49-F238E27FC236}">
                      <a16:creationId xmlns:a16="http://schemas.microsoft.com/office/drawing/2014/main" id="{F08634A9-E962-4E50-A304-3D6B9782E2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201309">
                  <a:off x="2899864" y="2758320"/>
                  <a:ext cx="60182" cy="144442"/>
                </a:xfrm>
                <a:prstGeom prst="rect">
                  <a:avLst/>
                </a:prstGeom>
              </p:spPr>
            </p:pic>
            <p:cxnSp>
              <p:nvCxnSpPr>
                <p:cNvPr id="328" name="直接连接符 327">
                  <a:extLst>
                    <a:ext uri="{FF2B5EF4-FFF2-40B4-BE49-F238E27FC236}">
                      <a16:creationId xmlns:a16="http://schemas.microsoft.com/office/drawing/2014/main" id="{F681EFE2-9B2C-4E74-8700-BBB6BAC9834F}"/>
                    </a:ext>
                  </a:extLst>
                </p:cNvPr>
                <p:cNvCxnSpPr>
                  <a:cxnSpLocks/>
                  <a:stCxn id="324" idx="1"/>
                  <a:endCxn id="330" idx="1"/>
                </p:cNvCxnSpPr>
                <p:nvPr/>
              </p:nvCxnSpPr>
              <p:spPr>
                <a:xfrm flipH="1" flipV="1">
                  <a:off x="3217242" y="3238526"/>
                  <a:ext cx="2550" cy="109575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29" name="图片 328" descr="图片包含 背景图案&#10;&#10;描述已自动生成">
                  <a:extLst>
                    <a:ext uri="{FF2B5EF4-FFF2-40B4-BE49-F238E27FC236}">
                      <a16:creationId xmlns:a16="http://schemas.microsoft.com/office/drawing/2014/main" id="{7339518B-63B3-406A-9C97-C1EEBA7B48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675351" flipH="1" flipV="1">
                  <a:off x="2733671" y="3287433"/>
                  <a:ext cx="45719" cy="111836"/>
                </a:xfrm>
                <a:prstGeom prst="rect">
                  <a:avLst/>
                </a:prstGeom>
              </p:spPr>
            </p:pic>
            <p:pic>
              <p:nvPicPr>
                <p:cNvPr id="330" name="图片 329" descr="图片包含 背景图案&#10;&#10;描述已自动生成">
                  <a:extLst>
                    <a:ext uri="{FF2B5EF4-FFF2-40B4-BE49-F238E27FC236}">
                      <a16:creationId xmlns:a16="http://schemas.microsoft.com/office/drawing/2014/main" id="{219FC3B5-F647-4A52-9353-B901134508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948937" flipH="1" flipV="1">
                  <a:off x="3214007" y="3170885"/>
                  <a:ext cx="45719" cy="111836"/>
                </a:xfrm>
                <a:prstGeom prst="rect">
                  <a:avLst/>
                </a:prstGeom>
              </p:spPr>
            </p:pic>
            <p:cxnSp>
              <p:nvCxnSpPr>
                <p:cNvPr id="331" name="直接连接符 330">
                  <a:extLst>
                    <a:ext uri="{FF2B5EF4-FFF2-40B4-BE49-F238E27FC236}">
                      <a16:creationId xmlns:a16="http://schemas.microsoft.com/office/drawing/2014/main" id="{8649078C-7251-4FF1-B4E5-867D4D0EA136}"/>
                    </a:ext>
                  </a:extLst>
                </p:cNvPr>
                <p:cNvCxnSpPr>
                  <a:cxnSpLocks/>
                  <a:stCxn id="330" idx="1"/>
                  <a:endCxn id="332" idx="3"/>
                </p:cNvCxnSpPr>
                <p:nvPr/>
              </p:nvCxnSpPr>
              <p:spPr>
                <a:xfrm flipH="1" flipV="1">
                  <a:off x="2666160" y="3236563"/>
                  <a:ext cx="551082" cy="1963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2" name="文本框 331">
                  <a:extLst>
                    <a:ext uri="{FF2B5EF4-FFF2-40B4-BE49-F238E27FC236}">
                      <a16:creationId xmlns:a16="http://schemas.microsoft.com/office/drawing/2014/main" id="{7A848CC1-D603-4B0F-88F7-A6C8967EDB8D}"/>
                    </a:ext>
                  </a:extLst>
                </p:cNvPr>
                <p:cNvSpPr txBox="1"/>
                <p:nvPr/>
              </p:nvSpPr>
              <p:spPr>
                <a:xfrm>
                  <a:off x="2620441" y="3204896"/>
                  <a:ext cx="45719" cy="6333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rgbClr val="00B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3" name="文本框 332">
                  <a:extLst>
                    <a:ext uri="{FF2B5EF4-FFF2-40B4-BE49-F238E27FC236}">
                      <a16:creationId xmlns:a16="http://schemas.microsoft.com/office/drawing/2014/main" id="{F1131AD9-CE7F-4E3F-894B-84978AE7F440}"/>
                    </a:ext>
                  </a:extLst>
                </p:cNvPr>
                <p:cNvSpPr txBox="1"/>
                <p:nvPr/>
              </p:nvSpPr>
              <p:spPr>
                <a:xfrm>
                  <a:off x="3308105" y="3316636"/>
                  <a:ext cx="45719" cy="6333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rgbClr val="00B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4" name="文本框 333">
                  <a:extLst>
                    <a:ext uri="{FF2B5EF4-FFF2-40B4-BE49-F238E27FC236}">
                      <a16:creationId xmlns:a16="http://schemas.microsoft.com/office/drawing/2014/main" id="{4AA26E7A-9F89-4884-8DDA-5057074C3E15}"/>
                    </a:ext>
                  </a:extLst>
                </p:cNvPr>
                <p:cNvSpPr txBox="1"/>
                <p:nvPr/>
              </p:nvSpPr>
              <p:spPr>
                <a:xfrm rot="5400000">
                  <a:off x="2894330" y="3445183"/>
                  <a:ext cx="45719" cy="6333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rgbClr val="00B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cxnSp>
              <p:nvCxnSpPr>
                <p:cNvPr id="335" name="直接连接符 334">
                  <a:extLst>
                    <a:ext uri="{FF2B5EF4-FFF2-40B4-BE49-F238E27FC236}">
                      <a16:creationId xmlns:a16="http://schemas.microsoft.com/office/drawing/2014/main" id="{C0100112-2738-4239-8125-98377F594CD7}"/>
                    </a:ext>
                  </a:extLst>
                </p:cNvPr>
                <p:cNvCxnSpPr>
                  <a:cxnSpLocks/>
                  <a:stCxn id="336" idx="1"/>
                  <a:endCxn id="339" idx="1"/>
                </p:cNvCxnSpPr>
                <p:nvPr/>
              </p:nvCxnSpPr>
              <p:spPr>
                <a:xfrm flipV="1">
                  <a:off x="3326593" y="2854000"/>
                  <a:ext cx="324579" cy="165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36" name="图片 335" descr="图片包含 形状&#10;&#10;描述已自动生成">
                  <a:extLst>
                    <a:ext uri="{FF2B5EF4-FFF2-40B4-BE49-F238E27FC236}">
                      <a16:creationId xmlns:a16="http://schemas.microsoft.com/office/drawing/2014/main" id="{F8136FCD-3AB0-40C3-9488-7FD4CA1FDA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057386" flipV="1">
                  <a:off x="3305098" y="2766606"/>
                  <a:ext cx="32414" cy="147452"/>
                </a:xfrm>
                <a:prstGeom prst="rect">
                  <a:avLst/>
                </a:prstGeom>
              </p:spPr>
            </p:pic>
            <p:cxnSp>
              <p:nvCxnSpPr>
                <p:cNvPr id="337" name="直接连接符 336">
                  <a:extLst>
                    <a:ext uri="{FF2B5EF4-FFF2-40B4-BE49-F238E27FC236}">
                      <a16:creationId xmlns:a16="http://schemas.microsoft.com/office/drawing/2014/main" id="{C653E793-7228-405E-B65A-91A9FE8BD3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0030" y="2840332"/>
                  <a:ext cx="0" cy="28601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直接连接符 337">
                  <a:extLst>
                    <a:ext uri="{FF2B5EF4-FFF2-40B4-BE49-F238E27FC236}">
                      <a16:creationId xmlns:a16="http://schemas.microsoft.com/office/drawing/2014/main" id="{00FF2500-47F6-4FDC-91BE-89F5E4F10162}"/>
                    </a:ext>
                  </a:extLst>
                </p:cNvPr>
                <p:cNvCxnSpPr>
                  <a:cxnSpLocks/>
                  <a:endCxn id="345" idx="1"/>
                </p:cNvCxnSpPr>
                <p:nvPr/>
              </p:nvCxnSpPr>
              <p:spPr>
                <a:xfrm flipH="1">
                  <a:off x="3499499" y="2943289"/>
                  <a:ext cx="135996" cy="347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39" name="图片 338" descr="图片包含 背景图案&#10;&#10;描述已自动生成">
                  <a:extLst>
                    <a:ext uri="{FF2B5EF4-FFF2-40B4-BE49-F238E27FC236}">
                      <a16:creationId xmlns:a16="http://schemas.microsoft.com/office/drawing/2014/main" id="{0B9C665C-0E6F-4AF6-BBE0-05C751F0C5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596674" flipH="1" flipV="1">
                  <a:off x="3646635" y="2784414"/>
                  <a:ext cx="45719" cy="111836"/>
                </a:xfrm>
                <a:prstGeom prst="rect">
                  <a:avLst/>
                </a:prstGeom>
              </p:spPr>
            </p:pic>
            <p:pic>
              <p:nvPicPr>
                <p:cNvPr id="340" name="图片 339" descr="图片包含 背景图案&#10;&#10;描述已自动生成">
                  <a:extLst>
                    <a:ext uri="{FF2B5EF4-FFF2-40B4-BE49-F238E27FC236}">
                      <a16:creationId xmlns:a16="http://schemas.microsoft.com/office/drawing/2014/main" id="{8B95F136-D3F6-4A3B-9EF2-21341148A6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4340329">
                  <a:off x="1387814" y="4896531"/>
                  <a:ext cx="44083" cy="127239"/>
                </a:xfrm>
                <a:prstGeom prst="rect">
                  <a:avLst/>
                </a:prstGeom>
              </p:spPr>
            </p:pic>
            <p:cxnSp>
              <p:nvCxnSpPr>
                <p:cNvPr id="341" name="直接连接符 340">
                  <a:extLst>
                    <a:ext uri="{FF2B5EF4-FFF2-40B4-BE49-F238E27FC236}">
                      <a16:creationId xmlns:a16="http://schemas.microsoft.com/office/drawing/2014/main" id="{E0DC526C-18A6-416C-9045-02CD702D89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21940" y="2855652"/>
                  <a:ext cx="1304" cy="7737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42" name="图片 341" descr="图片包含 背景图案&#10;&#10;描述已自动生成">
                  <a:extLst>
                    <a:ext uri="{FF2B5EF4-FFF2-40B4-BE49-F238E27FC236}">
                      <a16:creationId xmlns:a16="http://schemas.microsoft.com/office/drawing/2014/main" id="{717348D2-7A93-4581-86D0-5EEEDD184A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065813" flipH="1" flipV="1">
                  <a:off x="3629092" y="2915010"/>
                  <a:ext cx="45719" cy="111836"/>
                </a:xfrm>
                <a:prstGeom prst="rect">
                  <a:avLst/>
                </a:prstGeom>
              </p:spPr>
            </p:pic>
            <p:sp>
              <p:nvSpPr>
                <p:cNvPr id="343" name="文本框 342">
                  <a:extLst>
                    <a:ext uri="{FF2B5EF4-FFF2-40B4-BE49-F238E27FC236}">
                      <a16:creationId xmlns:a16="http://schemas.microsoft.com/office/drawing/2014/main" id="{8A62D63E-7381-446F-AF7E-5583F233B34A}"/>
                    </a:ext>
                  </a:extLst>
                </p:cNvPr>
                <p:cNvSpPr txBox="1"/>
                <p:nvPr/>
              </p:nvSpPr>
              <p:spPr>
                <a:xfrm rot="5400000">
                  <a:off x="3626915" y="3068431"/>
                  <a:ext cx="45719" cy="6333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cxnSp>
              <p:nvCxnSpPr>
                <p:cNvPr id="344" name="直接连接符 343">
                  <a:extLst>
                    <a:ext uri="{FF2B5EF4-FFF2-40B4-BE49-F238E27FC236}">
                      <a16:creationId xmlns:a16="http://schemas.microsoft.com/office/drawing/2014/main" id="{DC4E4AAE-24DE-4ECD-9CF4-2DCD6138C1A5}"/>
                    </a:ext>
                  </a:extLst>
                </p:cNvPr>
                <p:cNvCxnSpPr>
                  <a:cxnSpLocks/>
                  <a:stCxn id="345" idx="1"/>
                  <a:endCxn id="346" idx="1"/>
                </p:cNvCxnSpPr>
                <p:nvPr/>
              </p:nvCxnSpPr>
              <p:spPr>
                <a:xfrm>
                  <a:off x="3499499" y="2946767"/>
                  <a:ext cx="5361" cy="29101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45" name="图片 344" descr="图片包含 背景图案&#10;&#10;描述已自动生成">
                  <a:extLst>
                    <a:ext uri="{FF2B5EF4-FFF2-40B4-BE49-F238E27FC236}">
                      <a16:creationId xmlns:a16="http://schemas.microsoft.com/office/drawing/2014/main" id="{33107CDE-B4EA-41DF-949D-61FB0C5171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38872" flipH="1" flipV="1">
                  <a:off x="3458459" y="2876992"/>
                  <a:ext cx="45719" cy="111836"/>
                </a:xfrm>
                <a:prstGeom prst="rect">
                  <a:avLst/>
                </a:prstGeom>
              </p:spPr>
            </p:pic>
            <p:pic>
              <p:nvPicPr>
                <p:cNvPr id="346" name="图片 345" descr="图片包含 背景图案&#10;&#10;描述已自动生成">
                  <a:extLst>
                    <a:ext uri="{FF2B5EF4-FFF2-40B4-BE49-F238E27FC236}">
                      <a16:creationId xmlns:a16="http://schemas.microsoft.com/office/drawing/2014/main" id="{EE90357E-8A4A-4913-B5D6-6CFE18BB31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548288" flipH="1" flipV="1">
                  <a:off x="3497936" y="3198255"/>
                  <a:ext cx="45719" cy="111836"/>
                </a:xfrm>
                <a:prstGeom prst="rect">
                  <a:avLst/>
                </a:prstGeom>
              </p:spPr>
            </p:pic>
            <p:cxnSp>
              <p:nvCxnSpPr>
                <p:cNvPr id="347" name="直接连接符 346">
                  <a:extLst>
                    <a:ext uri="{FF2B5EF4-FFF2-40B4-BE49-F238E27FC236}">
                      <a16:creationId xmlns:a16="http://schemas.microsoft.com/office/drawing/2014/main" id="{BE5F5811-45DD-4015-9BD9-66D7902D580B}"/>
                    </a:ext>
                  </a:extLst>
                </p:cNvPr>
                <p:cNvCxnSpPr>
                  <a:cxnSpLocks/>
                  <a:stCxn id="346" idx="1"/>
                </p:cNvCxnSpPr>
                <p:nvPr/>
              </p:nvCxnSpPr>
              <p:spPr>
                <a:xfrm flipH="1">
                  <a:off x="3375752" y="3237783"/>
                  <a:ext cx="129108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8" name="文本框 347">
                  <a:extLst>
                    <a:ext uri="{FF2B5EF4-FFF2-40B4-BE49-F238E27FC236}">
                      <a16:creationId xmlns:a16="http://schemas.microsoft.com/office/drawing/2014/main" id="{897CCAC4-6024-4BC8-9695-75EDD0B939F2}"/>
                    </a:ext>
                  </a:extLst>
                </p:cNvPr>
                <p:cNvSpPr txBox="1"/>
                <p:nvPr/>
              </p:nvSpPr>
              <p:spPr>
                <a:xfrm>
                  <a:off x="3349899" y="3204897"/>
                  <a:ext cx="45719" cy="6333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cxnSp>
            <p:nvCxnSpPr>
              <p:cNvPr id="243" name="直接连接符 242">
                <a:extLst>
                  <a:ext uri="{FF2B5EF4-FFF2-40B4-BE49-F238E27FC236}">
                    <a16:creationId xmlns:a16="http://schemas.microsoft.com/office/drawing/2014/main" id="{93A5CDFD-E7A8-4218-B2EE-8E06B3BE5815}"/>
                  </a:ext>
                </a:extLst>
              </p:cNvPr>
              <p:cNvCxnSpPr>
                <a:stCxn id="327" idx="1"/>
              </p:cNvCxnSpPr>
              <p:nvPr/>
            </p:nvCxnSpPr>
            <p:spPr>
              <a:xfrm flipV="1">
                <a:off x="2911995" y="1796630"/>
                <a:ext cx="7876" cy="1009767"/>
              </a:xfrm>
              <a:prstGeom prst="line">
                <a:avLst/>
              </a:prstGeom>
              <a:ln w="12700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流程图: 接点 4">
              <a:extLst>
                <a:ext uri="{FF2B5EF4-FFF2-40B4-BE49-F238E27FC236}">
                  <a16:creationId xmlns:a16="http://schemas.microsoft.com/office/drawing/2014/main" id="{D801073D-6853-4C9D-91D1-105886054623}"/>
                </a:ext>
              </a:extLst>
            </p:cNvPr>
            <p:cNvSpPr/>
            <p:nvPr/>
          </p:nvSpPr>
          <p:spPr>
            <a:xfrm>
              <a:off x="3287176" y="2831345"/>
              <a:ext cx="142575" cy="143312"/>
            </a:xfrm>
            <a:prstGeom prst="flowChartConnector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流程图: 接点 133">
              <a:extLst>
                <a:ext uri="{FF2B5EF4-FFF2-40B4-BE49-F238E27FC236}">
                  <a16:creationId xmlns:a16="http://schemas.microsoft.com/office/drawing/2014/main" id="{52E6D687-74FE-4DF4-A044-4E5B20889C85}"/>
                </a:ext>
              </a:extLst>
            </p:cNvPr>
            <p:cNvSpPr/>
            <p:nvPr/>
          </p:nvSpPr>
          <p:spPr>
            <a:xfrm>
              <a:off x="3061986" y="2647416"/>
              <a:ext cx="142575" cy="143312"/>
            </a:xfrm>
            <a:prstGeom prst="flowChartConnector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821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徽标&#10;&#10;描述已自动生成">
            <a:extLst>
              <a:ext uri="{FF2B5EF4-FFF2-40B4-BE49-F238E27FC236}">
                <a16:creationId xmlns:a16="http://schemas.microsoft.com/office/drawing/2014/main" id="{C81FE0CA-CE12-491E-B19C-DC04437A2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1905000" cy="1885950"/>
          </a:xfrm>
          <a:prstGeom prst="rect">
            <a:avLst/>
          </a:prstGeom>
        </p:spPr>
      </p:pic>
      <p:pic>
        <p:nvPicPr>
          <p:cNvPr id="3" name="图片 2" descr="徽标, 公司名称&#10;&#10;描述已自动生成">
            <a:extLst>
              <a:ext uri="{FF2B5EF4-FFF2-40B4-BE49-F238E27FC236}">
                <a16:creationId xmlns:a16="http://schemas.microsoft.com/office/drawing/2014/main" id="{3C7110F1-46DD-4D74-B1B7-9C4C1B2D7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844" y="10160"/>
            <a:ext cx="2778156" cy="1396507"/>
          </a:xfrm>
          <a:prstGeom prst="rect">
            <a:avLst/>
          </a:prstGeom>
        </p:spPr>
      </p:pic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EB021F5E-59C5-4EE2-A4B4-6197D3D3552B}"/>
              </a:ext>
            </a:extLst>
          </p:cNvPr>
          <p:cNvGrpSpPr/>
          <p:nvPr/>
        </p:nvGrpSpPr>
        <p:grpSpPr>
          <a:xfrm>
            <a:off x="1642120" y="16761"/>
            <a:ext cx="8877234" cy="2873578"/>
            <a:chOff x="1642120" y="16761"/>
            <a:chExt cx="8877234" cy="2873578"/>
          </a:xfrm>
        </p:grpSpPr>
        <p:sp>
          <p:nvSpPr>
            <p:cNvPr id="119" name="文本框 118">
              <a:extLst>
                <a:ext uri="{FF2B5EF4-FFF2-40B4-BE49-F238E27FC236}">
                  <a16:creationId xmlns:a16="http://schemas.microsoft.com/office/drawing/2014/main" id="{9B5E570F-E14F-487E-B4BB-95B3CD321B2F}"/>
                </a:ext>
              </a:extLst>
            </p:cNvPr>
            <p:cNvSpPr txBox="1"/>
            <p:nvPr/>
          </p:nvSpPr>
          <p:spPr>
            <a:xfrm>
              <a:off x="1642120" y="16761"/>
              <a:ext cx="12540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rPr>
                <a:t>For Green: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A665B657-1FDD-4266-A36A-E2A1C13C33FD}"/>
                    </a:ext>
                  </a:extLst>
                </p:cNvPr>
                <p:cNvSpPr txBox="1"/>
                <p:nvPr/>
              </p:nvSpPr>
              <p:spPr>
                <a:xfrm>
                  <a:off x="2875570" y="21797"/>
                  <a:ext cx="7643784" cy="28685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Waist:    </a:t>
                  </a:r>
                  <a:r>
                    <a:rPr kumimoji="0" lang="en-US" altLang="zh-CN" sz="1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Wt</a:t>
                  </a: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=</a:t>
                  </a:r>
                  <a:r>
                    <a:rPr kumimoji="0" lang="en-US" altLang="zh-CN" sz="1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Ws</a:t>
                  </a: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=1mm (SQB1 Test4 171mm)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SQB1 Test4: </a:t>
                  </a:r>
                  <a:r>
                    <a:rPr kumimoji="0" lang="en-US" altLang="zh-CN" sz="1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Wt</a:t>
                  </a: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= 1.00150mm, </a:t>
                  </a:r>
                  <a:r>
                    <a:rPr kumimoji="0" lang="en-US" altLang="zh-CN" sz="1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Ws</a:t>
                  </a: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= 1.00150mm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SQB1 DM: </a:t>
                  </a:r>
                  <a:r>
                    <a:rPr kumimoji="0" lang="en-US" altLang="zh-CN" sz="1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Wt</a:t>
                  </a: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= 1.31762mm,Ws= 1.06745mm(SQB1 M13 525.4mm)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SQB1 Test2:Wt= 1.17316mm,Ws= 1.17340mm(SQB1 DM 710mm)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SQB1 QPD2 Near: </a:t>
                  </a:r>
                  <a:r>
                    <a:rPr kumimoji="0" lang="en-US" altLang="zh-CN" sz="1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Wt</a:t>
                  </a: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= 1.05152mm,Ws= 1.05188mm(SQB1 M14 83mm)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SQB1 QPD2 Far: </a:t>
                  </a:r>
                  <a:r>
                    <a:rPr kumimoji="0" lang="en-US" altLang="zh-CN" sz="1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Wt</a:t>
                  </a: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= 1.12529mm,Ws= 1.12555mm(SQB1 M15 550mm)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SQB1 QPD3 Near: </a:t>
                  </a:r>
                  <a:r>
                    <a:rPr kumimoji="0" lang="en-US" altLang="zh-CN" sz="1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Wt</a:t>
                  </a: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= 1.01405mm,Ws= 1.01388mm(SQB1 M13 73mm)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SQB1 M12,M13,M14 and M15 are all 1 inch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Plane mirror’s Incident angle: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𝟒𝟓</m:t>
                          </m:r>
                        </m:e>
                        <m:sup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°</m:t>
                          </m:r>
                        </m:sup>
                      </m:sSup>
                    </m:oMath>
                  </a14:m>
                  <a:endPara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SQB1 M12 and M13 (Piezo-actuated for auto-alignment)</a:t>
                  </a:r>
                </a:p>
              </p:txBody>
            </p:sp>
          </mc:Choice>
          <mc:Fallback xmlns="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A665B657-1FDD-4266-A36A-E2A1C13C33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5570" y="21797"/>
                  <a:ext cx="7643784" cy="2868542"/>
                </a:xfrm>
                <a:prstGeom prst="rect">
                  <a:avLst/>
                </a:prstGeom>
                <a:blipFill>
                  <a:blip r:embed="rId4"/>
                  <a:stretch>
                    <a:fillRect l="-718" t="-1277" b="-255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图片 5" descr="图片包含 图示&#10;&#10;描述已自动生成">
            <a:extLst>
              <a:ext uri="{FF2B5EF4-FFF2-40B4-BE49-F238E27FC236}">
                <a16:creationId xmlns:a16="http://schemas.microsoft.com/office/drawing/2014/main" id="{83837554-FD0A-4011-A364-27327169F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79" y="2796364"/>
            <a:ext cx="5212675" cy="406157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AF1F731-B836-4C4C-9466-CFB801489476}"/>
              </a:ext>
            </a:extLst>
          </p:cNvPr>
          <p:cNvGrpSpPr/>
          <p:nvPr/>
        </p:nvGrpSpPr>
        <p:grpSpPr>
          <a:xfrm>
            <a:off x="44035" y="3025342"/>
            <a:ext cx="3685927" cy="3764330"/>
            <a:chOff x="44035" y="3025342"/>
            <a:chExt cx="3685927" cy="3764330"/>
          </a:xfrm>
        </p:grpSpPr>
        <p:grpSp>
          <p:nvGrpSpPr>
            <p:cNvPr id="258" name="组合 257">
              <a:extLst>
                <a:ext uri="{FF2B5EF4-FFF2-40B4-BE49-F238E27FC236}">
                  <a16:creationId xmlns:a16="http://schemas.microsoft.com/office/drawing/2014/main" id="{7CB3548F-C414-4980-A3D4-FA4C1BBB92D9}"/>
                </a:ext>
              </a:extLst>
            </p:cNvPr>
            <p:cNvGrpSpPr/>
            <p:nvPr/>
          </p:nvGrpSpPr>
          <p:grpSpPr>
            <a:xfrm>
              <a:off x="44035" y="3025342"/>
              <a:ext cx="3685927" cy="3764330"/>
              <a:chOff x="111525" y="1796630"/>
              <a:chExt cx="3685927" cy="3764330"/>
            </a:xfrm>
          </p:grpSpPr>
          <p:grpSp>
            <p:nvGrpSpPr>
              <p:cNvPr id="259" name="组合 258">
                <a:extLst>
                  <a:ext uri="{FF2B5EF4-FFF2-40B4-BE49-F238E27FC236}">
                    <a16:creationId xmlns:a16="http://schemas.microsoft.com/office/drawing/2014/main" id="{683BD266-5581-4509-9AA0-4207987802E4}"/>
                  </a:ext>
                </a:extLst>
              </p:cNvPr>
              <p:cNvGrpSpPr/>
              <p:nvPr/>
            </p:nvGrpSpPr>
            <p:grpSpPr>
              <a:xfrm>
                <a:off x="111525" y="1796630"/>
                <a:ext cx="3685927" cy="3764330"/>
                <a:chOff x="111525" y="1796630"/>
                <a:chExt cx="3685927" cy="3764330"/>
              </a:xfrm>
            </p:grpSpPr>
            <p:sp>
              <p:nvSpPr>
                <p:cNvPr id="261" name="文本框 260">
                  <a:extLst>
                    <a:ext uri="{FF2B5EF4-FFF2-40B4-BE49-F238E27FC236}">
                      <a16:creationId xmlns:a16="http://schemas.microsoft.com/office/drawing/2014/main" id="{6DEF63A0-A435-41D6-96B9-900748D7F199}"/>
                    </a:ext>
                  </a:extLst>
                </p:cNvPr>
                <p:cNvSpPr txBox="1"/>
                <p:nvPr/>
              </p:nvSpPr>
              <p:spPr>
                <a:xfrm>
                  <a:off x="116701" y="2492765"/>
                  <a:ext cx="9485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OMMT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2" name="文本框 261">
                  <a:extLst>
                    <a:ext uri="{FF2B5EF4-FFF2-40B4-BE49-F238E27FC236}">
                      <a16:creationId xmlns:a16="http://schemas.microsoft.com/office/drawing/2014/main" id="{22533644-25DF-4C58-8F6A-654983969824}"/>
                    </a:ext>
                  </a:extLst>
                </p:cNvPr>
                <p:cNvSpPr txBox="1"/>
                <p:nvPr/>
              </p:nvSpPr>
              <p:spPr>
                <a:xfrm>
                  <a:off x="111525" y="3894881"/>
                  <a:ext cx="782708" cy="320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OMC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63" name="组合 262">
                  <a:extLst>
                    <a:ext uri="{FF2B5EF4-FFF2-40B4-BE49-F238E27FC236}">
                      <a16:creationId xmlns:a16="http://schemas.microsoft.com/office/drawing/2014/main" id="{99AA6497-530B-4C96-82E2-BF9B06AEAE75}"/>
                    </a:ext>
                  </a:extLst>
                </p:cNvPr>
                <p:cNvGrpSpPr/>
                <p:nvPr/>
              </p:nvGrpSpPr>
              <p:grpSpPr>
                <a:xfrm>
                  <a:off x="601001" y="2652758"/>
                  <a:ext cx="1260000" cy="1260000"/>
                  <a:chOff x="5040000" y="5040000"/>
                  <a:chExt cx="1440000" cy="1440000"/>
                </a:xfrm>
              </p:grpSpPr>
              <p:sp>
                <p:nvSpPr>
                  <p:cNvPr id="370" name="流程图: 接点 369">
                    <a:extLst>
                      <a:ext uri="{FF2B5EF4-FFF2-40B4-BE49-F238E27FC236}">
                        <a16:creationId xmlns:a16="http://schemas.microsoft.com/office/drawing/2014/main" id="{26D65863-5BF7-44FF-B258-2CA461201F72}"/>
                      </a:ext>
                    </a:extLst>
                  </p:cNvPr>
                  <p:cNvSpPr/>
                  <p:nvPr/>
                </p:nvSpPr>
                <p:spPr>
                  <a:xfrm>
                    <a:off x="5040000" y="5040000"/>
                    <a:ext cx="1440000" cy="144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71" name="流程图: 接点 370">
                    <a:extLst>
                      <a:ext uri="{FF2B5EF4-FFF2-40B4-BE49-F238E27FC236}">
                        <a16:creationId xmlns:a16="http://schemas.microsoft.com/office/drawing/2014/main" id="{DA17CA2D-09CA-4AF9-BC49-9A0BD8426C67}"/>
                      </a:ext>
                    </a:extLst>
                  </p:cNvPr>
                  <p:cNvSpPr/>
                  <p:nvPr/>
                </p:nvSpPr>
                <p:spPr>
                  <a:xfrm>
                    <a:off x="5130000" y="5131636"/>
                    <a:ext cx="1260000" cy="126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264" name="组合 263">
                  <a:extLst>
                    <a:ext uri="{FF2B5EF4-FFF2-40B4-BE49-F238E27FC236}">
                      <a16:creationId xmlns:a16="http://schemas.microsoft.com/office/drawing/2014/main" id="{F9D55183-45B6-4192-8F47-422F3AB6A21B}"/>
                    </a:ext>
                  </a:extLst>
                </p:cNvPr>
                <p:cNvGrpSpPr/>
                <p:nvPr/>
              </p:nvGrpSpPr>
              <p:grpSpPr>
                <a:xfrm>
                  <a:off x="2357452" y="2165902"/>
                  <a:ext cx="1440000" cy="1440000"/>
                  <a:chOff x="5106980" y="5119375"/>
                  <a:chExt cx="1440000" cy="1440000"/>
                </a:xfrm>
              </p:grpSpPr>
              <p:sp>
                <p:nvSpPr>
                  <p:cNvPr id="368" name="流程图: 接点 367">
                    <a:extLst>
                      <a:ext uri="{FF2B5EF4-FFF2-40B4-BE49-F238E27FC236}">
                        <a16:creationId xmlns:a16="http://schemas.microsoft.com/office/drawing/2014/main" id="{FC2150F7-3B03-4583-BAFE-D837576E39D6}"/>
                      </a:ext>
                    </a:extLst>
                  </p:cNvPr>
                  <p:cNvSpPr/>
                  <p:nvPr/>
                </p:nvSpPr>
                <p:spPr>
                  <a:xfrm>
                    <a:off x="5106980" y="5119375"/>
                    <a:ext cx="1440000" cy="144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69" name="流程图: 接点 368">
                    <a:extLst>
                      <a:ext uri="{FF2B5EF4-FFF2-40B4-BE49-F238E27FC236}">
                        <a16:creationId xmlns:a16="http://schemas.microsoft.com/office/drawing/2014/main" id="{377A69B9-FE78-4B7A-91E8-357DB66DB6D9}"/>
                      </a:ext>
                    </a:extLst>
                  </p:cNvPr>
                  <p:cNvSpPr/>
                  <p:nvPr/>
                </p:nvSpPr>
                <p:spPr>
                  <a:xfrm>
                    <a:off x="5196980" y="5211011"/>
                    <a:ext cx="1260000" cy="126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0000FF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265" name="组合 264">
                  <a:extLst>
                    <a:ext uri="{FF2B5EF4-FFF2-40B4-BE49-F238E27FC236}">
                      <a16:creationId xmlns:a16="http://schemas.microsoft.com/office/drawing/2014/main" id="{E0A51F97-6A1C-4F99-8B34-026EEFD45CA7}"/>
                    </a:ext>
                  </a:extLst>
                </p:cNvPr>
                <p:cNvGrpSpPr/>
                <p:nvPr/>
              </p:nvGrpSpPr>
              <p:grpSpPr>
                <a:xfrm>
                  <a:off x="494878" y="4033594"/>
                  <a:ext cx="1440000" cy="1440000"/>
                  <a:chOff x="5040000" y="5040000"/>
                  <a:chExt cx="1440000" cy="1440000"/>
                </a:xfrm>
              </p:grpSpPr>
              <p:sp>
                <p:nvSpPr>
                  <p:cNvPr id="366" name="流程图: 接点 365">
                    <a:extLst>
                      <a:ext uri="{FF2B5EF4-FFF2-40B4-BE49-F238E27FC236}">
                        <a16:creationId xmlns:a16="http://schemas.microsoft.com/office/drawing/2014/main" id="{FA20C8DC-0E48-4E9E-8F7E-DE79932F2FD5}"/>
                      </a:ext>
                    </a:extLst>
                  </p:cNvPr>
                  <p:cNvSpPr/>
                  <p:nvPr/>
                </p:nvSpPr>
                <p:spPr>
                  <a:xfrm>
                    <a:off x="5040000" y="5040000"/>
                    <a:ext cx="1440000" cy="144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67" name="流程图: 接点 366">
                    <a:extLst>
                      <a:ext uri="{FF2B5EF4-FFF2-40B4-BE49-F238E27FC236}">
                        <a16:creationId xmlns:a16="http://schemas.microsoft.com/office/drawing/2014/main" id="{B2639C6C-C092-465F-AF8E-718FF1CFD59E}"/>
                      </a:ext>
                    </a:extLst>
                  </p:cNvPr>
                  <p:cNvSpPr/>
                  <p:nvPr/>
                </p:nvSpPr>
                <p:spPr>
                  <a:xfrm>
                    <a:off x="5130000" y="5131636"/>
                    <a:ext cx="1260000" cy="126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pic>
              <p:nvPicPr>
                <p:cNvPr id="266" name="图片 265" descr="图片包含 背景图案&#10;&#10;描述已自动生成">
                  <a:extLst>
                    <a:ext uri="{FF2B5EF4-FFF2-40B4-BE49-F238E27FC236}">
                      <a16:creationId xmlns:a16="http://schemas.microsoft.com/office/drawing/2014/main" id="{D75D0BA8-A883-4BC2-B24C-D5B56A1313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646743">
                  <a:off x="1594950" y="4899696"/>
                  <a:ext cx="44304" cy="120908"/>
                </a:xfrm>
                <a:prstGeom prst="rect">
                  <a:avLst/>
                </a:prstGeom>
              </p:spPr>
            </p:pic>
            <p:pic>
              <p:nvPicPr>
                <p:cNvPr id="267" name="图片 266" descr="图片包含 背景图案&#10;&#10;描述已自动生成">
                  <a:extLst>
                    <a:ext uri="{FF2B5EF4-FFF2-40B4-BE49-F238E27FC236}">
                      <a16:creationId xmlns:a16="http://schemas.microsoft.com/office/drawing/2014/main" id="{8CA0F0D5-D758-402E-8EF1-CA8F72060C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4032227" flipH="1">
                  <a:off x="1594950" y="5100928"/>
                  <a:ext cx="44304" cy="120908"/>
                </a:xfrm>
                <a:prstGeom prst="rect">
                  <a:avLst/>
                </a:prstGeom>
              </p:spPr>
            </p:pic>
            <p:pic>
              <p:nvPicPr>
                <p:cNvPr id="268" name="图片 267" descr="图片包含 背景图案&#10;&#10;描述已自动生成">
                  <a:extLst>
                    <a:ext uri="{FF2B5EF4-FFF2-40B4-BE49-F238E27FC236}">
                      <a16:creationId xmlns:a16="http://schemas.microsoft.com/office/drawing/2014/main" id="{780BDE86-F0AF-4BDF-A5AE-67AB1692CA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059671" flipH="1">
                  <a:off x="1387814" y="5094345"/>
                  <a:ext cx="44083" cy="127239"/>
                </a:xfrm>
                <a:prstGeom prst="rect">
                  <a:avLst/>
                </a:prstGeom>
              </p:spPr>
            </p:pic>
            <p:cxnSp>
              <p:nvCxnSpPr>
                <p:cNvPr id="269" name="直接连接符 268">
                  <a:extLst>
                    <a:ext uri="{FF2B5EF4-FFF2-40B4-BE49-F238E27FC236}">
                      <a16:creationId xmlns:a16="http://schemas.microsoft.com/office/drawing/2014/main" id="{BAF8C03C-83EE-4404-B2CD-7C4F8F4FFB2C}"/>
                    </a:ext>
                  </a:extLst>
                </p:cNvPr>
                <p:cNvCxnSpPr>
                  <a:cxnSpLocks/>
                  <a:stCxn id="286" idx="1"/>
                  <a:endCxn id="268" idx="1"/>
                </p:cNvCxnSpPr>
                <p:nvPr/>
              </p:nvCxnSpPr>
              <p:spPr>
                <a:xfrm>
                  <a:off x="1418946" y="4829903"/>
                  <a:ext cx="3769" cy="30916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直接连接符 269">
                  <a:extLst>
                    <a:ext uri="{FF2B5EF4-FFF2-40B4-BE49-F238E27FC236}">
                      <a16:creationId xmlns:a16="http://schemas.microsoft.com/office/drawing/2014/main" id="{373E094F-5AC8-45BC-9F07-86605E2E84AC}"/>
                    </a:ext>
                  </a:extLst>
                </p:cNvPr>
                <p:cNvCxnSpPr>
                  <a:cxnSpLocks/>
                  <a:endCxn id="266" idx="1"/>
                </p:cNvCxnSpPr>
                <p:nvPr/>
              </p:nvCxnSpPr>
              <p:spPr>
                <a:xfrm flipV="1">
                  <a:off x="1422715" y="4980369"/>
                  <a:ext cx="184135" cy="15870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直接连接符 270">
                  <a:extLst>
                    <a:ext uri="{FF2B5EF4-FFF2-40B4-BE49-F238E27FC236}">
                      <a16:creationId xmlns:a16="http://schemas.microsoft.com/office/drawing/2014/main" id="{32B6EF03-962D-4724-9661-0F1D1B1EB82F}"/>
                    </a:ext>
                  </a:extLst>
                </p:cNvPr>
                <p:cNvCxnSpPr>
                  <a:cxnSpLocks/>
                  <a:stCxn id="266" idx="1"/>
                  <a:endCxn id="267" idx="1"/>
                </p:cNvCxnSpPr>
                <p:nvPr/>
              </p:nvCxnSpPr>
              <p:spPr>
                <a:xfrm flipH="1">
                  <a:off x="1602305" y="4980369"/>
                  <a:ext cx="4545" cy="16312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直接连接符 271">
                  <a:extLst>
                    <a:ext uri="{FF2B5EF4-FFF2-40B4-BE49-F238E27FC236}">
                      <a16:creationId xmlns:a16="http://schemas.microsoft.com/office/drawing/2014/main" id="{BE1DFA45-33BE-4C37-B523-093793C86AB2}"/>
                    </a:ext>
                  </a:extLst>
                </p:cNvPr>
                <p:cNvCxnSpPr>
                  <a:cxnSpLocks/>
                  <a:stCxn id="267" idx="1"/>
                  <a:endCxn id="357" idx="1"/>
                </p:cNvCxnSpPr>
                <p:nvPr/>
              </p:nvCxnSpPr>
              <p:spPr>
                <a:xfrm flipH="1" flipV="1">
                  <a:off x="1422716" y="4979046"/>
                  <a:ext cx="179589" cy="16444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直接连接符 272">
                  <a:extLst>
                    <a:ext uri="{FF2B5EF4-FFF2-40B4-BE49-F238E27FC236}">
                      <a16:creationId xmlns:a16="http://schemas.microsoft.com/office/drawing/2014/main" id="{D0A97E50-B118-4570-A42A-7D2837DFAD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33556" y="4871893"/>
                  <a:ext cx="8422" cy="68906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直接连接符 273">
                  <a:extLst>
                    <a:ext uri="{FF2B5EF4-FFF2-40B4-BE49-F238E27FC236}">
                      <a16:creationId xmlns:a16="http://schemas.microsoft.com/office/drawing/2014/main" id="{7DD23E0E-50A2-4374-B4F3-2DC6221446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19622" y="5176860"/>
                  <a:ext cx="3093" cy="9204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75" name="图片 274" descr="形状, 圆圈&#10;&#10;描述已自动生成">
                  <a:extLst>
                    <a:ext uri="{FF2B5EF4-FFF2-40B4-BE49-F238E27FC236}">
                      <a16:creationId xmlns:a16="http://schemas.microsoft.com/office/drawing/2014/main" id="{739E58CE-555B-4EE9-85DD-33C7E1EA70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00915" y="5249511"/>
                  <a:ext cx="41363" cy="73009"/>
                </a:xfrm>
                <a:prstGeom prst="rect">
                  <a:avLst/>
                </a:prstGeom>
              </p:spPr>
            </p:pic>
            <p:pic>
              <p:nvPicPr>
                <p:cNvPr id="276" name="图片 275" descr="图片包含 背景图案&#10;&#10;描述已自动生成">
                  <a:extLst>
                    <a:ext uri="{FF2B5EF4-FFF2-40B4-BE49-F238E27FC236}">
                      <a16:creationId xmlns:a16="http://schemas.microsoft.com/office/drawing/2014/main" id="{CE3A2A9D-A2AE-4C30-B8A3-78D5DEBC77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722012">
                  <a:off x="1008612" y="3194098"/>
                  <a:ext cx="54095" cy="177320"/>
                </a:xfrm>
                <a:prstGeom prst="rect">
                  <a:avLst/>
                </a:prstGeom>
              </p:spPr>
            </p:pic>
            <p:pic>
              <p:nvPicPr>
                <p:cNvPr id="277" name="图片 276" descr="图片包含 背景图案&#10;&#10;描述已自动生成">
                  <a:extLst>
                    <a:ext uri="{FF2B5EF4-FFF2-40B4-BE49-F238E27FC236}">
                      <a16:creationId xmlns:a16="http://schemas.microsoft.com/office/drawing/2014/main" id="{5F526EFD-0430-4328-9A62-4BB1ACF299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959064">
                  <a:off x="1292721" y="4461256"/>
                  <a:ext cx="58819" cy="184673"/>
                </a:xfrm>
                <a:prstGeom prst="rect">
                  <a:avLst/>
                </a:prstGeom>
              </p:spPr>
            </p:pic>
            <p:cxnSp>
              <p:nvCxnSpPr>
                <p:cNvPr id="278" name="直接连接符 277">
                  <a:extLst>
                    <a:ext uri="{FF2B5EF4-FFF2-40B4-BE49-F238E27FC236}">
                      <a16:creationId xmlns:a16="http://schemas.microsoft.com/office/drawing/2014/main" id="{7834B773-8243-40E1-B461-1BDE19369F3D}"/>
                    </a:ext>
                  </a:extLst>
                </p:cNvPr>
                <p:cNvCxnSpPr>
                  <a:cxnSpLocks/>
                  <a:endCxn id="277" idx="1"/>
                </p:cNvCxnSpPr>
                <p:nvPr/>
              </p:nvCxnSpPr>
              <p:spPr>
                <a:xfrm flipH="1">
                  <a:off x="1318368" y="2191149"/>
                  <a:ext cx="28124" cy="233327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直接连接符 278">
                  <a:extLst>
                    <a:ext uri="{FF2B5EF4-FFF2-40B4-BE49-F238E27FC236}">
                      <a16:creationId xmlns:a16="http://schemas.microsoft.com/office/drawing/2014/main" id="{9D1D56C6-C358-4127-8CD9-C540A4F3D114}"/>
                    </a:ext>
                  </a:extLst>
                </p:cNvPr>
                <p:cNvCxnSpPr>
                  <a:cxnSpLocks/>
                  <a:stCxn id="277" idx="1"/>
                  <a:endCxn id="276" idx="1"/>
                </p:cNvCxnSpPr>
                <p:nvPr/>
              </p:nvCxnSpPr>
              <p:spPr>
                <a:xfrm flipH="1" flipV="1">
                  <a:off x="1039408" y="3309544"/>
                  <a:ext cx="278960" cy="121488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直接连接符 279">
                  <a:extLst>
                    <a:ext uri="{FF2B5EF4-FFF2-40B4-BE49-F238E27FC236}">
                      <a16:creationId xmlns:a16="http://schemas.microsoft.com/office/drawing/2014/main" id="{9993547A-17CF-4B73-A9EF-4BCD167B6511}"/>
                    </a:ext>
                  </a:extLst>
                </p:cNvPr>
                <p:cNvCxnSpPr>
                  <a:cxnSpLocks/>
                  <a:stCxn id="276" idx="1"/>
                  <a:endCxn id="309" idx="0"/>
                </p:cNvCxnSpPr>
                <p:nvPr/>
              </p:nvCxnSpPr>
              <p:spPr>
                <a:xfrm>
                  <a:off x="1039408" y="3309544"/>
                  <a:ext cx="9202" cy="107910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直接连接符 280">
                  <a:extLst>
                    <a:ext uri="{FF2B5EF4-FFF2-40B4-BE49-F238E27FC236}">
                      <a16:creationId xmlns:a16="http://schemas.microsoft.com/office/drawing/2014/main" id="{A8FF2D19-B68B-49C1-8EC6-D57FACC022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28729" y="4608738"/>
                  <a:ext cx="241086" cy="46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直接连接符 281">
                  <a:extLst>
                    <a:ext uri="{FF2B5EF4-FFF2-40B4-BE49-F238E27FC236}">
                      <a16:creationId xmlns:a16="http://schemas.microsoft.com/office/drawing/2014/main" id="{4837B225-D128-4515-814B-5F545C975B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52211" y="3472247"/>
                  <a:ext cx="7234" cy="114271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83" name="图片 282" descr="图片包含 游戏机, 男人&#10;&#10;描述已自动生成">
                  <a:extLst>
                    <a:ext uri="{FF2B5EF4-FFF2-40B4-BE49-F238E27FC236}">
                      <a16:creationId xmlns:a16="http://schemas.microsoft.com/office/drawing/2014/main" id="{EB167F87-F5EE-482D-83CE-182A9C72E9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1206229">
                  <a:off x="2479632" y="2862805"/>
                  <a:ext cx="56283" cy="135084"/>
                </a:xfrm>
                <a:prstGeom prst="rect">
                  <a:avLst/>
                </a:prstGeom>
              </p:spPr>
            </p:pic>
            <p:cxnSp>
              <p:nvCxnSpPr>
                <p:cNvPr id="284" name="直接连接符 283">
                  <a:extLst>
                    <a:ext uri="{FF2B5EF4-FFF2-40B4-BE49-F238E27FC236}">
                      <a16:creationId xmlns:a16="http://schemas.microsoft.com/office/drawing/2014/main" id="{9C1F44CB-5876-43A0-AFBE-7B0F5D3A6C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7340" y="4414918"/>
                  <a:ext cx="0" cy="40992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85" name="图片 284" descr="图片包含 背景图案&#10;&#10;描述已自动生成">
                  <a:extLst>
                    <a:ext uri="{FF2B5EF4-FFF2-40B4-BE49-F238E27FC236}">
                      <a16:creationId xmlns:a16="http://schemas.microsoft.com/office/drawing/2014/main" id="{DC01CE0B-8FCE-4374-BA7D-DBC822DA76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078193">
                  <a:off x="996193" y="4758581"/>
                  <a:ext cx="60690" cy="183438"/>
                </a:xfrm>
                <a:prstGeom prst="rect">
                  <a:avLst/>
                </a:prstGeom>
              </p:spPr>
            </p:pic>
            <p:pic>
              <p:nvPicPr>
                <p:cNvPr id="286" name="图片 285" descr="图片包含 背景图案&#10;&#10;描述已自动生成">
                  <a:extLst>
                    <a:ext uri="{FF2B5EF4-FFF2-40B4-BE49-F238E27FC236}">
                      <a16:creationId xmlns:a16="http://schemas.microsoft.com/office/drawing/2014/main" id="{A93E3DA2-7EF1-481C-BB84-ACFCE27B9C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76953">
                  <a:off x="1409415" y="4727973"/>
                  <a:ext cx="68757" cy="161916"/>
                </a:xfrm>
                <a:prstGeom prst="rect">
                  <a:avLst/>
                </a:prstGeom>
              </p:spPr>
            </p:pic>
            <p:cxnSp>
              <p:nvCxnSpPr>
                <p:cNvPr id="287" name="直接连接符 286">
                  <a:extLst>
                    <a:ext uri="{FF2B5EF4-FFF2-40B4-BE49-F238E27FC236}">
                      <a16:creationId xmlns:a16="http://schemas.microsoft.com/office/drawing/2014/main" id="{66E24ECE-132F-4A3B-BC69-2DCCF067C6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7340" y="4824843"/>
                  <a:ext cx="367603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直接连接符 287">
                  <a:extLst>
                    <a:ext uri="{FF2B5EF4-FFF2-40B4-BE49-F238E27FC236}">
                      <a16:creationId xmlns:a16="http://schemas.microsoft.com/office/drawing/2014/main" id="{01DB8A4B-96C2-4FE4-89D5-07DFAA742429}"/>
                    </a:ext>
                  </a:extLst>
                </p:cNvPr>
                <p:cNvCxnSpPr>
                  <a:cxnSpLocks/>
                  <a:stCxn id="332" idx="1"/>
                  <a:endCxn id="333" idx="1"/>
                </p:cNvCxnSpPr>
                <p:nvPr/>
              </p:nvCxnSpPr>
              <p:spPr>
                <a:xfrm flipV="1">
                  <a:off x="1596879" y="3119993"/>
                  <a:ext cx="1935522" cy="714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直接连接符 288">
                  <a:extLst>
                    <a:ext uri="{FF2B5EF4-FFF2-40B4-BE49-F238E27FC236}">
                      <a16:creationId xmlns:a16="http://schemas.microsoft.com/office/drawing/2014/main" id="{7ACB3B16-B24F-4D57-B03B-48BAB628D8E9}"/>
                    </a:ext>
                  </a:extLst>
                </p:cNvPr>
                <p:cNvCxnSpPr>
                  <a:cxnSpLocks/>
                  <a:stCxn id="333" idx="1"/>
                  <a:endCxn id="283" idx="1"/>
                </p:cNvCxnSpPr>
                <p:nvPr/>
              </p:nvCxnSpPr>
              <p:spPr>
                <a:xfrm flipH="1" flipV="1">
                  <a:off x="2535719" y="2933665"/>
                  <a:ext cx="996682" cy="18632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直接连接符 289">
                  <a:extLst>
                    <a:ext uri="{FF2B5EF4-FFF2-40B4-BE49-F238E27FC236}">
                      <a16:creationId xmlns:a16="http://schemas.microsoft.com/office/drawing/2014/main" id="{6115B193-ED6D-4B40-8610-1FCDACC0B7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37965" y="2824530"/>
                  <a:ext cx="166675" cy="298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直接连接符 290">
                  <a:extLst>
                    <a:ext uri="{FF2B5EF4-FFF2-40B4-BE49-F238E27FC236}">
                      <a16:creationId xmlns:a16="http://schemas.microsoft.com/office/drawing/2014/main" id="{43084D95-4B59-41DA-A60E-125D19E49B7A}"/>
                    </a:ext>
                  </a:extLst>
                </p:cNvPr>
                <p:cNvCxnSpPr>
                  <a:cxnSpLocks/>
                  <a:stCxn id="283" idx="1"/>
                  <a:endCxn id="334" idx="1"/>
                </p:cNvCxnSpPr>
                <p:nvPr/>
              </p:nvCxnSpPr>
              <p:spPr>
                <a:xfrm flipV="1">
                  <a:off x="2535719" y="2926094"/>
                  <a:ext cx="776397" cy="757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直接连接符 291">
                  <a:extLst>
                    <a:ext uri="{FF2B5EF4-FFF2-40B4-BE49-F238E27FC236}">
                      <a16:creationId xmlns:a16="http://schemas.microsoft.com/office/drawing/2014/main" id="{E772AF9C-78BD-4CA1-B088-389FD2DFDF6E}"/>
                    </a:ext>
                  </a:extLst>
                </p:cNvPr>
                <p:cNvCxnSpPr>
                  <a:cxnSpLocks/>
                  <a:endCxn id="323" idx="1"/>
                </p:cNvCxnSpPr>
                <p:nvPr/>
              </p:nvCxnSpPr>
              <p:spPr>
                <a:xfrm flipH="1">
                  <a:off x="2729978" y="2394120"/>
                  <a:ext cx="1372" cy="46737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直接连接符 292">
                  <a:extLst>
                    <a:ext uri="{FF2B5EF4-FFF2-40B4-BE49-F238E27FC236}">
                      <a16:creationId xmlns:a16="http://schemas.microsoft.com/office/drawing/2014/main" id="{01CC01D7-B46E-43B6-81EC-A2B83820DE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15149" y="2383528"/>
                  <a:ext cx="611879" cy="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94" name="图片 293">
                  <a:extLst>
                    <a:ext uri="{FF2B5EF4-FFF2-40B4-BE49-F238E27FC236}">
                      <a16:creationId xmlns:a16="http://schemas.microsoft.com/office/drawing/2014/main" id="{F25E2BA2-1D1D-4039-BEE6-AFFA37B77B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2843" y="2308702"/>
                  <a:ext cx="34448" cy="141174"/>
                </a:xfrm>
                <a:prstGeom prst="rect">
                  <a:avLst/>
                </a:prstGeom>
              </p:spPr>
            </p:pic>
            <p:cxnSp>
              <p:nvCxnSpPr>
                <p:cNvPr id="295" name="直接连接符 294">
                  <a:extLst>
                    <a:ext uri="{FF2B5EF4-FFF2-40B4-BE49-F238E27FC236}">
                      <a16:creationId xmlns:a16="http://schemas.microsoft.com/office/drawing/2014/main" id="{221E9B11-F975-40F2-9B8F-752EC2FD52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0063" y="3755745"/>
                  <a:ext cx="0" cy="43460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直接连接符 295">
                  <a:extLst>
                    <a:ext uri="{FF2B5EF4-FFF2-40B4-BE49-F238E27FC236}">
                      <a16:creationId xmlns:a16="http://schemas.microsoft.com/office/drawing/2014/main" id="{8365A6E2-86DC-4F1F-98E8-7FF0038EC1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52873" y="3826951"/>
                  <a:ext cx="8018" cy="31272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直接连接符 296">
                  <a:extLst>
                    <a:ext uri="{FF2B5EF4-FFF2-40B4-BE49-F238E27FC236}">
                      <a16:creationId xmlns:a16="http://schemas.microsoft.com/office/drawing/2014/main" id="{76954865-A984-4CF0-8197-5A31CE1BE8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13098" y="3035261"/>
                  <a:ext cx="557887" cy="262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直接连接符 297">
                  <a:extLst>
                    <a:ext uri="{FF2B5EF4-FFF2-40B4-BE49-F238E27FC236}">
                      <a16:creationId xmlns:a16="http://schemas.microsoft.com/office/drawing/2014/main" id="{9609E51B-C42C-4CE1-90E2-C4F91B2EA7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46271" y="3281000"/>
                  <a:ext cx="621163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9" name="矩形 298">
                  <a:extLst>
                    <a:ext uri="{FF2B5EF4-FFF2-40B4-BE49-F238E27FC236}">
                      <a16:creationId xmlns:a16="http://schemas.microsoft.com/office/drawing/2014/main" id="{AA68876A-730E-429B-9C31-10CCC12C18FC}"/>
                    </a:ext>
                  </a:extLst>
                </p:cNvPr>
                <p:cNvSpPr/>
                <p:nvPr/>
              </p:nvSpPr>
              <p:spPr>
                <a:xfrm>
                  <a:off x="2494217" y="3647732"/>
                  <a:ext cx="1117501" cy="97254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0" name="文本框 299">
                  <a:extLst>
                    <a:ext uri="{FF2B5EF4-FFF2-40B4-BE49-F238E27FC236}">
                      <a16:creationId xmlns:a16="http://schemas.microsoft.com/office/drawing/2014/main" id="{BA739B79-963B-4E1F-B4B2-5664BFC20C64}"/>
                    </a:ext>
                  </a:extLst>
                </p:cNvPr>
                <p:cNvSpPr txBox="1"/>
                <p:nvPr/>
              </p:nvSpPr>
              <p:spPr>
                <a:xfrm>
                  <a:off x="2627262" y="3733431"/>
                  <a:ext cx="220167" cy="5080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GR</a:t>
                  </a:r>
                  <a:endPara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1" name="文本框 300">
                  <a:extLst>
                    <a:ext uri="{FF2B5EF4-FFF2-40B4-BE49-F238E27FC236}">
                      <a16:creationId xmlns:a16="http://schemas.microsoft.com/office/drawing/2014/main" id="{06505418-A9A4-4BBD-BA56-1C0BE20F9FFC}"/>
                    </a:ext>
                  </a:extLst>
                </p:cNvPr>
                <p:cNvSpPr txBox="1"/>
                <p:nvPr/>
              </p:nvSpPr>
              <p:spPr>
                <a:xfrm>
                  <a:off x="3041825" y="3739492"/>
                  <a:ext cx="208603" cy="722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FDS</a:t>
                  </a:r>
                  <a:endPara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2" name="等腰三角形 301">
                  <a:extLst>
                    <a:ext uri="{FF2B5EF4-FFF2-40B4-BE49-F238E27FC236}">
                      <a16:creationId xmlns:a16="http://schemas.microsoft.com/office/drawing/2014/main" id="{68D8D7A6-CC1B-485E-B1F7-178162408B7F}"/>
                    </a:ext>
                  </a:extLst>
                </p:cNvPr>
                <p:cNvSpPr/>
                <p:nvPr/>
              </p:nvSpPr>
              <p:spPr>
                <a:xfrm>
                  <a:off x="2694431" y="3643016"/>
                  <a:ext cx="166174" cy="187439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3" name="等腰三角形 302">
                  <a:extLst>
                    <a:ext uri="{FF2B5EF4-FFF2-40B4-BE49-F238E27FC236}">
                      <a16:creationId xmlns:a16="http://schemas.microsoft.com/office/drawing/2014/main" id="{81797CD0-D8BA-4C03-B2AD-87C55029B351}"/>
                    </a:ext>
                  </a:extLst>
                </p:cNvPr>
                <p:cNvSpPr/>
                <p:nvPr/>
              </p:nvSpPr>
              <p:spPr>
                <a:xfrm rot="10800000">
                  <a:off x="3096433" y="3646107"/>
                  <a:ext cx="166174" cy="187439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4" name="文本框 303">
                  <a:extLst>
                    <a:ext uri="{FF2B5EF4-FFF2-40B4-BE49-F238E27FC236}">
                      <a16:creationId xmlns:a16="http://schemas.microsoft.com/office/drawing/2014/main" id="{9D60B5AB-841D-481C-97C0-FADDE1148959}"/>
                    </a:ext>
                  </a:extLst>
                </p:cNvPr>
                <p:cNvSpPr txBox="1"/>
                <p:nvPr/>
              </p:nvSpPr>
              <p:spPr>
                <a:xfrm>
                  <a:off x="2883472" y="3739493"/>
                  <a:ext cx="208603" cy="722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FIS</a:t>
                  </a:r>
                  <a:endPara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5" name="等腰三角形 304">
                  <a:extLst>
                    <a:ext uri="{FF2B5EF4-FFF2-40B4-BE49-F238E27FC236}">
                      <a16:creationId xmlns:a16="http://schemas.microsoft.com/office/drawing/2014/main" id="{B05CD8F2-0E08-421C-BEC6-2B062D105059}"/>
                    </a:ext>
                  </a:extLst>
                </p:cNvPr>
                <p:cNvSpPr/>
                <p:nvPr/>
              </p:nvSpPr>
              <p:spPr>
                <a:xfrm>
                  <a:off x="2933776" y="3639512"/>
                  <a:ext cx="166174" cy="187439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6" name="文本框 305">
                  <a:extLst>
                    <a:ext uri="{FF2B5EF4-FFF2-40B4-BE49-F238E27FC236}">
                      <a16:creationId xmlns:a16="http://schemas.microsoft.com/office/drawing/2014/main" id="{AE02ADEF-EB2C-413E-9179-3B7E65E60502}"/>
                    </a:ext>
                  </a:extLst>
                </p:cNvPr>
                <p:cNvSpPr txBox="1"/>
                <p:nvPr/>
              </p:nvSpPr>
              <p:spPr>
                <a:xfrm>
                  <a:off x="1601080" y="2297781"/>
                  <a:ext cx="8413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SQB1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7" name="文本框 306">
                  <a:extLst>
                    <a:ext uri="{FF2B5EF4-FFF2-40B4-BE49-F238E27FC236}">
                      <a16:creationId xmlns:a16="http://schemas.microsoft.com/office/drawing/2014/main" id="{21E7D635-7056-4F81-8441-16CBF3C13A5F}"/>
                    </a:ext>
                  </a:extLst>
                </p:cNvPr>
                <p:cNvSpPr txBox="1"/>
                <p:nvPr/>
              </p:nvSpPr>
              <p:spPr>
                <a:xfrm>
                  <a:off x="2467792" y="4550410"/>
                  <a:ext cx="1182238" cy="320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ESQB1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8" name="文本框 307">
                  <a:extLst>
                    <a:ext uri="{FF2B5EF4-FFF2-40B4-BE49-F238E27FC236}">
                      <a16:creationId xmlns:a16="http://schemas.microsoft.com/office/drawing/2014/main" id="{D7135FF4-9D18-47F0-B27B-01D8EF5808FC}"/>
                    </a:ext>
                  </a:extLst>
                </p:cNvPr>
                <p:cNvSpPr txBox="1"/>
                <p:nvPr/>
              </p:nvSpPr>
              <p:spPr>
                <a:xfrm>
                  <a:off x="995652" y="2193951"/>
                  <a:ext cx="461665" cy="113664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Calibri" panose="020F0502020204030204" pitchFamily="34" charset="0"/>
                    </a:rPr>
                    <a:t>ITF signal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309" name="图片 308" descr="形状&#10;&#10;描述已自动生成">
                  <a:extLst>
                    <a:ext uri="{FF2B5EF4-FFF2-40B4-BE49-F238E27FC236}">
                      <a16:creationId xmlns:a16="http://schemas.microsoft.com/office/drawing/2014/main" id="{B9C27F13-4EFF-4143-8259-309BF1B4A5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215" y="4388649"/>
                  <a:ext cx="128789" cy="146844"/>
                </a:xfrm>
                <a:prstGeom prst="rect">
                  <a:avLst/>
                </a:prstGeom>
              </p:spPr>
            </p:pic>
            <p:pic>
              <p:nvPicPr>
                <p:cNvPr id="310" name="图片 309" descr="图片包含 形状&#10;&#10;描述已自动生成">
                  <a:extLst>
                    <a:ext uri="{FF2B5EF4-FFF2-40B4-BE49-F238E27FC236}">
                      <a16:creationId xmlns:a16="http://schemas.microsoft.com/office/drawing/2014/main" id="{509F9CE5-9464-4F93-88E7-47E7FF1027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7246024">
                  <a:off x="1036339" y="4249989"/>
                  <a:ext cx="45719" cy="148796"/>
                </a:xfrm>
                <a:prstGeom prst="rect">
                  <a:avLst/>
                </a:prstGeom>
              </p:spPr>
            </p:pic>
            <p:pic>
              <p:nvPicPr>
                <p:cNvPr id="311" name="图片 310">
                  <a:extLst>
                    <a:ext uri="{FF2B5EF4-FFF2-40B4-BE49-F238E27FC236}">
                      <a16:creationId xmlns:a16="http://schemas.microsoft.com/office/drawing/2014/main" id="{F5C00618-4FB6-4AE3-920B-B7B9730C12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022957" y="4461548"/>
                  <a:ext cx="45719" cy="212267"/>
                </a:xfrm>
                <a:prstGeom prst="rect">
                  <a:avLst/>
                </a:prstGeom>
              </p:spPr>
            </p:pic>
            <p:pic>
              <p:nvPicPr>
                <p:cNvPr id="312" name="图片 311" descr="形状&#10;&#10;描述已自动生成">
                  <a:extLst>
                    <a:ext uri="{FF2B5EF4-FFF2-40B4-BE49-F238E27FC236}">
                      <a16:creationId xmlns:a16="http://schemas.microsoft.com/office/drawing/2014/main" id="{A16E3D82-B6F2-4C68-96DA-D4DC9C2564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683711" y="2615380"/>
                  <a:ext cx="100842" cy="114980"/>
                </a:xfrm>
                <a:prstGeom prst="rect">
                  <a:avLst/>
                </a:prstGeom>
              </p:spPr>
            </p:pic>
            <p:pic>
              <p:nvPicPr>
                <p:cNvPr id="313" name="图片 312" descr="图片包含 形状&#10;&#10;描述已自动生成">
                  <a:extLst>
                    <a:ext uri="{FF2B5EF4-FFF2-40B4-BE49-F238E27FC236}">
                      <a16:creationId xmlns:a16="http://schemas.microsoft.com/office/drawing/2014/main" id="{DF317C23-EF16-4877-98DA-A42EB468EA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517216">
                  <a:off x="1035376" y="4576067"/>
                  <a:ext cx="45719" cy="148796"/>
                </a:xfrm>
                <a:prstGeom prst="rect">
                  <a:avLst/>
                </a:prstGeom>
              </p:spPr>
            </p:pic>
            <p:pic>
              <p:nvPicPr>
                <p:cNvPr id="314" name="图片 313" descr="图片包含 形状&#10;&#10;描述已自动生成">
                  <a:extLst>
                    <a:ext uri="{FF2B5EF4-FFF2-40B4-BE49-F238E27FC236}">
                      <a16:creationId xmlns:a16="http://schemas.microsoft.com/office/drawing/2014/main" id="{AF44AF58-E922-417C-81B9-B43456A6B8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979100" flipH="1" flipV="1">
                  <a:off x="2712724" y="2483716"/>
                  <a:ext cx="32414" cy="147452"/>
                </a:xfrm>
                <a:prstGeom prst="rect">
                  <a:avLst/>
                </a:prstGeom>
              </p:spPr>
            </p:pic>
            <p:pic>
              <p:nvPicPr>
                <p:cNvPr id="315" name="图片 314" descr="图片包含 背景图案&#10;&#10;描述已自动生成">
                  <a:extLst>
                    <a:ext uri="{FF2B5EF4-FFF2-40B4-BE49-F238E27FC236}">
                      <a16:creationId xmlns:a16="http://schemas.microsoft.com/office/drawing/2014/main" id="{D8723FE9-241A-4E01-A10A-3AA0736430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9030026" flipH="1" flipV="1">
                  <a:off x="823731" y="4561940"/>
                  <a:ext cx="45719" cy="111836"/>
                </a:xfrm>
                <a:prstGeom prst="rect">
                  <a:avLst/>
                </a:prstGeom>
              </p:spPr>
            </p:pic>
            <p:cxnSp>
              <p:nvCxnSpPr>
                <p:cNvPr id="316" name="直接连接符 315">
                  <a:extLst>
                    <a:ext uri="{FF2B5EF4-FFF2-40B4-BE49-F238E27FC236}">
                      <a16:creationId xmlns:a16="http://schemas.microsoft.com/office/drawing/2014/main" id="{B0B46C73-2476-4DE4-813B-F5520A57599D}"/>
                    </a:ext>
                  </a:extLst>
                </p:cNvPr>
                <p:cNvCxnSpPr>
                  <a:cxnSpLocks/>
                  <a:stCxn id="330" idx="1"/>
                </p:cNvCxnSpPr>
                <p:nvPr/>
              </p:nvCxnSpPr>
              <p:spPr>
                <a:xfrm flipV="1">
                  <a:off x="853345" y="3472050"/>
                  <a:ext cx="738715" cy="316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直接连接符 316">
                  <a:extLst>
                    <a:ext uri="{FF2B5EF4-FFF2-40B4-BE49-F238E27FC236}">
                      <a16:creationId xmlns:a16="http://schemas.microsoft.com/office/drawing/2014/main" id="{2F1D4AFB-7131-445F-A5F8-EDE9A865F5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587480" y="3103080"/>
                  <a:ext cx="144" cy="39696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直接连接符 317">
                  <a:extLst>
                    <a:ext uri="{FF2B5EF4-FFF2-40B4-BE49-F238E27FC236}">
                      <a16:creationId xmlns:a16="http://schemas.microsoft.com/office/drawing/2014/main" id="{5D05D6B6-BFAB-4F05-BB52-0983F175E4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22113" y="2377256"/>
                  <a:ext cx="3176" cy="43887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19" name="图片 318" descr="形状&#10;&#10;描述已自动生成">
                  <a:extLst>
                    <a:ext uri="{FF2B5EF4-FFF2-40B4-BE49-F238E27FC236}">
                      <a16:creationId xmlns:a16="http://schemas.microsoft.com/office/drawing/2014/main" id="{BA1AD344-CAC3-44E3-8F4D-DB5DFDA102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75196" y="2616780"/>
                  <a:ext cx="100556" cy="114653"/>
                </a:xfrm>
                <a:prstGeom prst="rect">
                  <a:avLst/>
                </a:prstGeom>
              </p:spPr>
            </p:pic>
            <p:pic>
              <p:nvPicPr>
                <p:cNvPr id="320" name="图片 319">
                  <a:extLst>
                    <a:ext uri="{FF2B5EF4-FFF2-40B4-BE49-F238E27FC236}">
                      <a16:creationId xmlns:a16="http://schemas.microsoft.com/office/drawing/2014/main" id="{4D2FDF9E-7C7E-4B72-9E33-9715131DFB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3305436" y="2688334"/>
                  <a:ext cx="30407" cy="159938"/>
                </a:xfrm>
                <a:prstGeom prst="rect">
                  <a:avLst/>
                </a:prstGeom>
              </p:spPr>
            </p:pic>
            <p:pic>
              <p:nvPicPr>
                <p:cNvPr id="321" name="图片 320" descr="图片包含 形状&#10;&#10;描述已自动生成">
                  <a:extLst>
                    <a:ext uri="{FF2B5EF4-FFF2-40B4-BE49-F238E27FC236}">
                      <a16:creationId xmlns:a16="http://schemas.microsoft.com/office/drawing/2014/main" id="{01894DBF-ECCB-4287-9FAE-A5D9224B5D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376979" flipV="1">
                  <a:off x="3312202" y="2479410"/>
                  <a:ext cx="32414" cy="147452"/>
                </a:xfrm>
                <a:prstGeom prst="rect">
                  <a:avLst/>
                </a:prstGeom>
              </p:spPr>
            </p:pic>
            <p:pic>
              <p:nvPicPr>
                <p:cNvPr id="322" name="图片 321">
                  <a:extLst>
                    <a:ext uri="{FF2B5EF4-FFF2-40B4-BE49-F238E27FC236}">
                      <a16:creationId xmlns:a16="http://schemas.microsoft.com/office/drawing/2014/main" id="{85468733-2298-46F2-A27B-42D76FF8C6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718786" y="2688160"/>
                  <a:ext cx="30407" cy="159938"/>
                </a:xfrm>
                <a:prstGeom prst="rect">
                  <a:avLst/>
                </a:prstGeom>
              </p:spPr>
            </p:pic>
            <p:pic>
              <p:nvPicPr>
                <p:cNvPr id="323" name="图片 322" descr="图片包含 形状&#10;&#10;描述已自动生成">
                  <a:extLst>
                    <a:ext uri="{FF2B5EF4-FFF2-40B4-BE49-F238E27FC236}">
                      <a16:creationId xmlns:a16="http://schemas.microsoft.com/office/drawing/2014/main" id="{2BAFE462-AF0B-42FC-B6E3-7C5C9826AF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16493" flipH="1" flipV="1">
                  <a:off x="2717584" y="2772016"/>
                  <a:ext cx="32414" cy="147452"/>
                </a:xfrm>
                <a:prstGeom prst="rect">
                  <a:avLst/>
                </a:prstGeom>
              </p:spPr>
            </p:pic>
            <p:cxnSp>
              <p:nvCxnSpPr>
                <p:cNvPr id="324" name="直接连接符 323">
                  <a:extLst>
                    <a:ext uri="{FF2B5EF4-FFF2-40B4-BE49-F238E27FC236}">
                      <a16:creationId xmlns:a16="http://schemas.microsoft.com/office/drawing/2014/main" id="{18428A3B-F92F-4C4E-AC98-B71BBA11135A}"/>
                    </a:ext>
                  </a:extLst>
                </p:cNvPr>
                <p:cNvCxnSpPr>
                  <a:cxnSpLocks/>
                  <a:stCxn id="314" idx="1"/>
                </p:cNvCxnSpPr>
                <p:nvPr/>
              </p:nvCxnSpPr>
              <p:spPr>
                <a:xfrm flipV="1">
                  <a:off x="2735441" y="2568655"/>
                  <a:ext cx="285647" cy="362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直接连接符 324">
                  <a:extLst>
                    <a:ext uri="{FF2B5EF4-FFF2-40B4-BE49-F238E27FC236}">
                      <a16:creationId xmlns:a16="http://schemas.microsoft.com/office/drawing/2014/main" id="{C55E1BB5-F3D0-4F7E-B51B-432B1725E9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21495" y="2567044"/>
                  <a:ext cx="8261" cy="104389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直接连接符 325">
                  <a:extLst>
                    <a:ext uri="{FF2B5EF4-FFF2-40B4-BE49-F238E27FC236}">
                      <a16:creationId xmlns:a16="http://schemas.microsoft.com/office/drawing/2014/main" id="{E2044D0C-6F77-402F-B397-54262E90C048}"/>
                    </a:ext>
                  </a:extLst>
                </p:cNvPr>
                <p:cNvCxnSpPr/>
                <p:nvPr/>
              </p:nvCxnSpPr>
              <p:spPr>
                <a:xfrm flipH="1">
                  <a:off x="3171847" y="2534189"/>
                  <a:ext cx="146909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直接连接符 326">
                  <a:extLst>
                    <a:ext uri="{FF2B5EF4-FFF2-40B4-BE49-F238E27FC236}">
                      <a16:creationId xmlns:a16="http://schemas.microsoft.com/office/drawing/2014/main" id="{4020F91E-8FB6-42AF-9F61-A4C2C64573A3}"/>
                    </a:ext>
                  </a:extLst>
                </p:cNvPr>
                <p:cNvCxnSpPr>
                  <a:cxnSpLocks/>
                  <a:endCxn id="303" idx="3"/>
                </p:cNvCxnSpPr>
                <p:nvPr/>
              </p:nvCxnSpPr>
              <p:spPr>
                <a:xfrm>
                  <a:off x="3174188" y="2534188"/>
                  <a:ext cx="5332" cy="111191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28" name="图片 327" descr="形状, 圆圈&#10;&#10;描述已自动生成">
                  <a:extLst>
                    <a:ext uri="{FF2B5EF4-FFF2-40B4-BE49-F238E27FC236}">
                      <a16:creationId xmlns:a16="http://schemas.microsoft.com/office/drawing/2014/main" id="{99652A0E-CF8B-4DAC-AF02-9EBB48DB2D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999920" y="5472330"/>
                  <a:ext cx="64107" cy="113152"/>
                </a:xfrm>
                <a:prstGeom prst="rect">
                  <a:avLst/>
                </a:prstGeom>
              </p:spPr>
            </p:pic>
            <p:cxnSp>
              <p:nvCxnSpPr>
                <p:cNvPr id="329" name="直接连接符 328">
                  <a:extLst>
                    <a:ext uri="{FF2B5EF4-FFF2-40B4-BE49-F238E27FC236}">
                      <a16:creationId xmlns:a16="http://schemas.microsoft.com/office/drawing/2014/main" id="{B9C14DD7-9382-4D81-A606-B7A3609E868F}"/>
                    </a:ext>
                  </a:extLst>
                </p:cNvPr>
                <p:cNvCxnSpPr>
                  <a:cxnSpLocks/>
                  <a:stCxn id="344" idx="1"/>
                </p:cNvCxnSpPr>
                <p:nvPr/>
              </p:nvCxnSpPr>
              <p:spPr>
                <a:xfrm flipV="1">
                  <a:off x="2911995" y="1796630"/>
                  <a:ext cx="7876" cy="100976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30" name="图片 329" descr="图片包含 背景图案&#10;&#10;描述已自动生成">
                  <a:extLst>
                    <a:ext uri="{FF2B5EF4-FFF2-40B4-BE49-F238E27FC236}">
                      <a16:creationId xmlns:a16="http://schemas.microsoft.com/office/drawing/2014/main" id="{63055F8F-B30B-4F29-B309-899A77CC2D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025243" flipH="1" flipV="1">
                  <a:off x="815921" y="3401680"/>
                  <a:ext cx="45719" cy="111836"/>
                </a:xfrm>
                <a:prstGeom prst="rect">
                  <a:avLst/>
                </a:prstGeom>
              </p:spPr>
            </p:pic>
            <p:pic>
              <p:nvPicPr>
                <p:cNvPr id="331" name="图片 330" descr="图片包含 背景图案&#10;&#10;描述已自动生成">
                  <a:extLst>
                    <a:ext uri="{FF2B5EF4-FFF2-40B4-BE49-F238E27FC236}">
                      <a16:creationId xmlns:a16="http://schemas.microsoft.com/office/drawing/2014/main" id="{511B8F4F-BC87-4C03-9C0A-03D2E52E1C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617514" flipH="1" flipV="1">
                  <a:off x="1573724" y="3436130"/>
                  <a:ext cx="45719" cy="111836"/>
                </a:xfrm>
                <a:prstGeom prst="rect">
                  <a:avLst/>
                </a:prstGeom>
              </p:spPr>
            </p:pic>
            <p:pic>
              <p:nvPicPr>
                <p:cNvPr id="332" name="图片 331" descr="图片包含 背景图案&#10;&#10;描述已自动生成">
                  <a:extLst>
                    <a:ext uri="{FF2B5EF4-FFF2-40B4-BE49-F238E27FC236}">
                      <a16:creationId xmlns:a16="http://schemas.microsoft.com/office/drawing/2014/main" id="{B717287E-EC3B-44D9-850A-A1C732546E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186969" flipH="1" flipV="1">
                  <a:off x="1560299" y="3052940"/>
                  <a:ext cx="45719" cy="111836"/>
                </a:xfrm>
                <a:prstGeom prst="rect">
                  <a:avLst/>
                </a:prstGeom>
              </p:spPr>
            </p:pic>
            <p:pic>
              <p:nvPicPr>
                <p:cNvPr id="333" name="图片 332" descr="图片包含 游戏机, 男人&#10;&#10;描述已自动生成">
                  <a:extLst>
                    <a:ext uri="{FF2B5EF4-FFF2-40B4-BE49-F238E27FC236}">
                      <a16:creationId xmlns:a16="http://schemas.microsoft.com/office/drawing/2014/main" id="{7A7E979C-F9D9-4B38-89D0-64AFF46E5D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56508">
                  <a:off x="3531889" y="3057793"/>
                  <a:ext cx="56283" cy="135084"/>
                </a:xfrm>
                <a:prstGeom prst="rect">
                  <a:avLst/>
                </a:prstGeom>
              </p:spPr>
            </p:pic>
            <p:pic>
              <p:nvPicPr>
                <p:cNvPr id="334" name="图片 333" descr="图片包含 背景图案&#10;&#10;描述已自动生成">
                  <a:extLst>
                    <a:ext uri="{FF2B5EF4-FFF2-40B4-BE49-F238E27FC236}">
                      <a16:creationId xmlns:a16="http://schemas.microsoft.com/office/drawing/2014/main" id="{24ED0924-2266-4BC7-B866-C7A0B536E1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203579" flipH="1" flipV="1">
                  <a:off x="3306753" y="2884888"/>
                  <a:ext cx="45719" cy="111836"/>
                </a:xfrm>
                <a:prstGeom prst="rect">
                  <a:avLst/>
                </a:prstGeom>
              </p:spPr>
            </p:pic>
            <p:pic>
              <p:nvPicPr>
                <p:cNvPr id="335" name="图片 334" descr="图片包含 背景图案&#10;&#10;描述已自动生成">
                  <a:extLst>
                    <a:ext uri="{FF2B5EF4-FFF2-40B4-BE49-F238E27FC236}">
                      <a16:creationId xmlns:a16="http://schemas.microsoft.com/office/drawing/2014/main" id="{500B3518-35B9-4E5C-B25A-8C7D62C788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96425" flipH="1" flipV="1">
                  <a:off x="3017573" y="2513279"/>
                  <a:ext cx="45719" cy="111836"/>
                </a:xfrm>
                <a:prstGeom prst="rect">
                  <a:avLst/>
                </a:prstGeom>
              </p:spPr>
            </p:pic>
            <p:pic>
              <p:nvPicPr>
                <p:cNvPr id="336" name="图片 335" descr="图片包含 背景图案&#10;&#10;描述已自动生成">
                  <a:extLst>
                    <a:ext uri="{FF2B5EF4-FFF2-40B4-BE49-F238E27FC236}">
                      <a16:creationId xmlns:a16="http://schemas.microsoft.com/office/drawing/2014/main" id="{CA48119C-3941-410C-B018-66C55522C6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099327" flipH="1" flipV="1">
                  <a:off x="3150264" y="2464496"/>
                  <a:ext cx="45719" cy="111836"/>
                </a:xfrm>
                <a:prstGeom prst="rect">
                  <a:avLst/>
                </a:prstGeom>
              </p:spPr>
            </p:pic>
            <p:pic>
              <p:nvPicPr>
                <p:cNvPr id="337" name="图片 336" descr="图片包含 背景图案&#10;&#10;描述已自动生成">
                  <a:extLst>
                    <a:ext uri="{FF2B5EF4-FFF2-40B4-BE49-F238E27FC236}">
                      <a16:creationId xmlns:a16="http://schemas.microsoft.com/office/drawing/2014/main" id="{8C312CDD-ADB6-4DF4-A7DB-1AC80734E1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442815" flipH="1" flipV="1">
                  <a:off x="2699800" y="2324558"/>
                  <a:ext cx="45719" cy="111836"/>
                </a:xfrm>
                <a:prstGeom prst="rect">
                  <a:avLst/>
                </a:prstGeom>
              </p:spPr>
            </p:pic>
            <p:pic>
              <p:nvPicPr>
                <p:cNvPr id="338" name="图片 337" descr="图片包含 背景图案&#10;&#10;描述已自动生成">
                  <a:extLst>
                    <a:ext uri="{FF2B5EF4-FFF2-40B4-BE49-F238E27FC236}">
                      <a16:creationId xmlns:a16="http://schemas.microsoft.com/office/drawing/2014/main" id="{F1C63D0A-5A0D-40B6-863F-8DB63BA2F0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96425" flipH="1" flipV="1">
                  <a:off x="3317432" y="2329286"/>
                  <a:ext cx="45719" cy="111836"/>
                </a:xfrm>
                <a:prstGeom prst="rect">
                  <a:avLst/>
                </a:prstGeom>
              </p:spPr>
            </p:pic>
            <p:cxnSp>
              <p:nvCxnSpPr>
                <p:cNvPr id="339" name="直接连接符 338">
                  <a:extLst>
                    <a:ext uri="{FF2B5EF4-FFF2-40B4-BE49-F238E27FC236}">
                      <a16:creationId xmlns:a16="http://schemas.microsoft.com/office/drawing/2014/main" id="{E2592E8A-4552-4FFC-8650-AFDB99BCDD6E}"/>
                    </a:ext>
                  </a:extLst>
                </p:cNvPr>
                <p:cNvCxnSpPr>
                  <a:cxnSpLocks/>
                  <a:stCxn id="302" idx="0"/>
                </p:cNvCxnSpPr>
                <p:nvPr/>
              </p:nvCxnSpPr>
              <p:spPr>
                <a:xfrm flipH="1" flipV="1">
                  <a:off x="2776642" y="3342936"/>
                  <a:ext cx="876" cy="30008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直接连接符 339">
                  <a:extLst>
                    <a:ext uri="{FF2B5EF4-FFF2-40B4-BE49-F238E27FC236}">
                      <a16:creationId xmlns:a16="http://schemas.microsoft.com/office/drawing/2014/main" id="{36447F34-0057-4E63-A84E-3ABCB318C1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16698" y="3347851"/>
                  <a:ext cx="590628" cy="1912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41" name="图片 340" descr="图片包含 背景图案&#10;&#10;描述已自动生成">
                  <a:extLst>
                    <a:ext uri="{FF2B5EF4-FFF2-40B4-BE49-F238E27FC236}">
                      <a16:creationId xmlns:a16="http://schemas.microsoft.com/office/drawing/2014/main" id="{C89CAB2F-7529-408E-80CF-31DC87C210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2655766" flipH="1" flipV="1">
                  <a:off x="3216541" y="3303932"/>
                  <a:ext cx="45719" cy="111836"/>
                </a:xfrm>
                <a:prstGeom prst="rect">
                  <a:avLst/>
                </a:prstGeom>
              </p:spPr>
            </p:pic>
            <p:cxnSp>
              <p:nvCxnSpPr>
                <p:cNvPr id="342" name="直接连接符 341">
                  <a:extLst>
                    <a:ext uri="{FF2B5EF4-FFF2-40B4-BE49-F238E27FC236}">
                      <a16:creationId xmlns:a16="http://schemas.microsoft.com/office/drawing/2014/main" id="{F6E43296-12FA-4387-847A-B66796F46D8C}"/>
                    </a:ext>
                  </a:extLst>
                </p:cNvPr>
                <p:cNvCxnSpPr>
                  <a:cxnSpLocks/>
                  <a:stCxn id="351" idx="1"/>
                  <a:endCxn id="344" idx="1"/>
                </p:cNvCxnSpPr>
                <p:nvPr/>
              </p:nvCxnSpPr>
              <p:spPr>
                <a:xfrm flipH="1" flipV="1">
                  <a:off x="2911995" y="2806397"/>
                  <a:ext cx="5194" cy="647593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43" name="图片 342" descr="图片包含 背景图案&#10;&#10;描述已自动生成">
                  <a:extLst>
                    <a:ext uri="{FF2B5EF4-FFF2-40B4-BE49-F238E27FC236}">
                      <a16:creationId xmlns:a16="http://schemas.microsoft.com/office/drawing/2014/main" id="{083A9229-AEB7-4369-9ADD-37223C0CC5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63151" flipH="1" flipV="1">
                  <a:off x="2891128" y="3294467"/>
                  <a:ext cx="45719" cy="111836"/>
                </a:xfrm>
                <a:prstGeom prst="rect">
                  <a:avLst/>
                </a:prstGeom>
              </p:spPr>
            </p:pic>
            <p:pic>
              <p:nvPicPr>
                <p:cNvPr id="344" name="图片 343" descr="背景图案&#10;&#10;描述已自动生成">
                  <a:extLst>
                    <a:ext uri="{FF2B5EF4-FFF2-40B4-BE49-F238E27FC236}">
                      <a16:creationId xmlns:a16="http://schemas.microsoft.com/office/drawing/2014/main" id="{01B96DCD-85F8-4DBA-8B4E-1180B2F9D2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201309">
                  <a:off x="2899864" y="2758320"/>
                  <a:ext cx="60182" cy="144442"/>
                </a:xfrm>
                <a:prstGeom prst="rect">
                  <a:avLst/>
                </a:prstGeom>
              </p:spPr>
            </p:pic>
            <p:cxnSp>
              <p:nvCxnSpPr>
                <p:cNvPr id="345" name="直接连接符 344">
                  <a:extLst>
                    <a:ext uri="{FF2B5EF4-FFF2-40B4-BE49-F238E27FC236}">
                      <a16:creationId xmlns:a16="http://schemas.microsoft.com/office/drawing/2014/main" id="{2EBAFC41-D687-476A-B31C-23E0E80AE939}"/>
                    </a:ext>
                  </a:extLst>
                </p:cNvPr>
                <p:cNvCxnSpPr>
                  <a:cxnSpLocks/>
                  <a:stCxn id="341" idx="1"/>
                  <a:endCxn id="347" idx="1"/>
                </p:cNvCxnSpPr>
                <p:nvPr/>
              </p:nvCxnSpPr>
              <p:spPr>
                <a:xfrm flipH="1" flipV="1">
                  <a:off x="3217242" y="3238526"/>
                  <a:ext cx="2550" cy="109575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46" name="图片 345" descr="图片包含 背景图案&#10;&#10;描述已自动生成">
                  <a:extLst>
                    <a:ext uri="{FF2B5EF4-FFF2-40B4-BE49-F238E27FC236}">
                      <a16:creationId xmlns:a16="http://schemas.microsoft.com/office/drawing/2014/main" id="{7FDD4CD9-C7F4-4BAC-B339-EB4188BAC0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675351" flipH="1" flipV="1">
                  <a:off x="2733671" y="3287433"/>
                  <a:ext cx="45719" cy="111836"/>
                </a:xfrm>
                <a:prstGeom prst="rect">
                  <a:avLst/>
                </a:prstGeom>
              </p:spPr>
            </p:pic>
            <p:pic>
              <p:nvPicPr>
                <p:cNvPr id="347" name="图片 346" descr="图片包含 背景图案&#10;&#10;描述已自动生成">
                  <a:extLst>
                    <a:ext uri="{FF2B5EF4-FFF2-40B4-BE49-F238E27FC236}">
                      <a16:creationId xmlns:a16="http://schemas.microsoft.com/office/drawing/2014/main" id="{74C1FD06-CAB5-45C9-9458-84BC5A42AD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948937" flipH="1" flipV="1">
                  <a:off x="3214007" y="3170885"/>
                  <a:ext cx="45719" cy="111836"/>
                </a:xfrm>
                <a:prstGeom prst="rect">
                  <a:avLst/>
                </a:prstGeom>
              </p:spPr>
            </p:pic>
            <p:cxnSp>
              <p:nvCxnSpPr>
                <p:cNvPr id="348" name="直接连接符 347">
                  <a:extLst>
                    <a:ext uri="{FF2B5EF4-FFF2-40B4-BE49-F238E27FC236}">
                      <a16:creationId xmlns:a16="http://schemas.microsoft.com/office/drawing/2014/main" id="{83B59E63-E96C-4927-95E8-110DD7B47B84}"/>
                    </a:ext>
                  </a:extLst>
                </p:cNvPr>
                <p:cNvCxnSpPr>
                  <a:cxnSpLocks/>
                  <a:stCxn id="347" idx="1"/>
                  <a:endCxn id="349" idx="3"/>
                </p:cNvCxnSpPr>
                <p:nvPr/>
              </p:nvCxnSpPr>
              <p:spPr>
                <a:xfrm flipH="1" flipV="1">
                  <a:off x="2666160" y="3236563"/>
                  <a:ext cx="551082" cy="1963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9" name="文本框 348">
                  <a:extLst>
                    <a:ext uri="{FF2B5EF4-FFF2-40B4-BE49-F238E27FC236}">
                      <a16:creationId xmlns:a16="http://schemas.microsoft.com/office/drawing/2014/main" id="{C857DCB3-651D-48DD-ADD5-CAF186A19AB3}"/>
                    </a:ext>
                  </a:extLst>
                </p:cNvPr>
                <p:cNvSpPr txBox="1"/>
                <p:nvPr/>
              </p:nvSpPr>
              <p:spPr>
                <a:xfrm>
                  <a:off x="2620441" y="3204896"/>
                  <a:ext cx="45719" cy="6333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rgbClr val="00B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50" name="文本框 349">
                  <a:extLst>
                    <a:ext uri="{FF2B5EF4-FFF2-40B4-BE49-F238E27FC236}">
                      <a16:creationId xmlns:a16="http://schemas.microsoft.com/office/drawing/2014/main" id="{E03440F7-5040-41CD-95DA-82C3DE29914C}"/>
                    </a:ext>
                  </a:extLst>
                </p:cNvPr>
                <p:cNvSpPr txBox="1"/>
                <p:nvPr/>
              </p:nvSpPr>
              <p:spPr>
                <a:xfrm>
                  <a:off x="3308105" y="3316636"/>
                  <a:ext cx="45719" cy="6333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rgbClr val="00B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51" name="文本框 350">
                  <a:extLst>
                    <a:ext uri="{FF2B5EF4-FFF2-40B4-BE49-F238E27FC236}">
                      <a16:creationId xmlns:a16="http://schemas.microsoft.com/office/drawing/2014/main" id="{E1A2863F-AA59-4D1A-A9F7-A1B234CA0A72}"/>
                    </a:ext>
                  </a:extLst>
                </p:cNvPr>
                <p:cNvSpPr txBox="1"/>
                <p:nvPr/>
              </p:nvSpPr>
              <p:spPr>
                <a:xfrm rot="5400000">
                  <a:off x="2894330" y="3445183"/>
                  <a:ext cx="45719" cy="6333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rgbClr val="00B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cxnSp>
              <p:nvCxnSpPr>
                <p:cNvPr id="352" name="直接连接符 351">
                  <a:extLst>
                    <a:ext uri="{FF2B5EF4-FFF2-40B4-BE49-F238E27FC236}">
                      <a16:creationId xmlns:a16="http://schemas.microsoft.com/office/drawing/2014/main" id="{0B423A64-BF7D-4A52-BBC8-9F9FF48385B2}"/>
                    </a:ext>
                  </a:extLst>
                </p:cNvPr>
                <p:cNvCxnSpPr>
                  <a:cxnSpLocks/>
                  <a:stCxn id="353" idx="1"/>
                  <a:endCxn id="356" idx="1"/>
                </p:cNvCxnSpPr>
                <p:nvPr/>
              </p:nvCxnSpPr>
              <p:spPr>
                <a:xfrm flipV="1">
                  <a:off x="3326593" y="2854000"/>
                  <a:ext cx="324579" cy="165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53" name="图片 352" descr="图片包含 形状&#10;&#10;描述已自动生成">
                  <a:extLst>
                    <a:ext uri="{FF2B5EF4-FFF2-40B4-BE49-F238E27FC236}">
                      <a16:creationId xmlns:a16="http://schemas.microsoft.com/office/drawing/2014/main" id="{63933CBE-0396-4FA8-8121-7E2BD7F62D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057386" flipV="1">
                  <a:off x="3305098" y="2766606"/>
                  <a:ext cx="32414" cy="147452"/>
                </a:xfrm>
                <a:prstGeom prst="rect">
                  <a:avLst/>
                </a:prstGeom>
              </p:spPr>
            </p:pic>
            <p:cxnSp>
              <p:nvCxnSpPr>
                <p:cNvPr id="354" name="直接连接符 353">
                  <a:extLst>
                    <a:ext uri="{FF2B5EF4-FFF2-40B4-BE49-F238E27FC236}">
                      <a16:creationId xmlns:a16="http://schemas.microsoft.com/office/drawing/2014/main" id="{986C9E32-54A2-4238-96E0-76426C2264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0030" y="2840332"/>
                  <a:ext cx="0" cy="28601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直接连接符 354">
                  <a:extLst>
                    <a:ext uri="{FF2B5EF4-FFF2-40B4-BE49-F238E27FC236}">
                      <a16:creationId xmlns:a16="http://schemas.microsoft.com/office/drawing/2014/main" id="{8C0A4948-5729-4EA3-A0BA-B0B588C5A88D}"/>
                    </a:ext>
                  </a:extLst>
                </p:cNvPr>
                <p:cNvCxnSpPr>
                  <a:cxnSpLocks/>
                  <a:endCxn id="362" idx="1"/>
                </p:cNvCxnSpPr>
                <p:nvPr/>
              </p:nvCxnSpPr>
              <p:spPr>
                <a:xfrm flipH="1">
                  <a:off x="3499499" y="2943289"/>
                  <a:ext cx="135996" cy="347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56" name="图片 355" descr="图片包含 背景图案&#10;&#10;描述已自动生成">
                  <a:extLst>
                    <a:ext uri="{FF2B5EF4-FFF2-40B4-BE49-F238E27FC236}">
                      <a16:creationId xmlns:a16="http://schemas.microsoft.com/office/drawing/2014/main" id="{DE27FE4C-A1CD-4156-888F-93370B4CFE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596674" flipH="1" flipV="1">
                  <a:off x="3646635" y="2784414"/>
                  <a:ext cx="45719" cy="111836"/>
                </a:xfrm>
                <a:prstGeom prst="rect">
                  <a:avLst/>
                </a:prstGeom>
              </p:spPr>
            </p:pic>
            <p:pic>
              <p:nvPicPr>
                <p:cNvPr id="357" name="图片 356" descr="图片包含 背景图案&#10;&#10;描述已自动生成">
                  <a:extLst>
                    <a:ext uri="{FF2B5EF4-FFF2-40B4-BE49-F238E27FC236}">
                      <a16:creationId xmlns:a16="http://schemas.microsoft.com/office/drawing/2014/main" id="{A95CC302-0712-4FB4-A975-3F27939864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4340329">
                  <a:off x="1387814" y="4896531"/>
                  <a:ext cx="44083" cy="127239"/>
                </a:xfrm>
                <a:prstGeom prst="rect">
                  <a:avLst/>
                </a:prstGeom>
              </p:spPr>
            </p:pic>
            <p:cxnSp>
              <p:nvCxnSpPr>
                <p:cNvPr id="358" name="直接连接符 357">
                  <a:extLst>
                    <a:ext uri="{FF2B5EF4-FFF2-40B4-BE49-F238E27FC236}">
                      <a16:creationId xmlns:a16="http://schemas.microsoft.com/office/drawing/2014/main" id="{07A66AA4-EF86-48B8-B2C3-A565F3C6E8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21940" y="2855652"/>
                  <a:ext cx="1304" cy="7737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59" name="图片 358" descr="图片包含 背景图案&#10;&#10;描述已自动生成">
                  <a:extLst>
                    <a:ext uri="{FF2B5EF4-FFF2-40B4-BE49-F238E27FC236}">
                      <a16:creationId xmlns:a16="http://schemas.microsoft.com/office/drawing/2014/main" id="{9611A390-1E2F-4010-AE9D-EB36C5D62E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065813" flipH="1" flipV="1">
                  <a:off x="3629092" y="2915010"/>
                  <a:ext cx="45719" cy="111836"/>
                </a:xfrm>
                <a:prstGeom prst="rect">
                  <a:avLst/>
                </a:prstGeom>
              </p:spPr>
            </p:pic>
            <p:sp>
              <p:nvSpPr>
                <p:cNvPr id="360" name="文本框 359">
                  <a:extLst>
                    <a:ext uri="{FF2B5EF4-FFF2-40B4-BE49-F238E27FC236}">
                      <a16:creationId xmlns:a16="http://schemas.microsoft.com/office/drawing/2014/main" id="{45413DBA-5996-4A46-9289-6123BABFE554}"/>
                    </a:ext>
                  </a:extLst>
                </p:cNvPr>
                <p:cNvSpPr txBox="1"/>
                <p:nvPr/>
              </p:nvSpPr>
              <p:spPr>
                <a:xfrm rot="5400000">
                  <a:off x="3626915" y="3068431"/>
                  <a:ext cx="45719" cy="6333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cxnSp>
              <p:nvCxnSpPr>
                <p:cNvPr id="361" name="直接连接符 360">
                  <a:extLst>
                    <a:ext uri="{FF2B5EF4-FFF2-40B4-BE49-F238E27FC236}">
                      <a16:creationId xmlns:a16="http://schemas.microsoft.com/office/drawing/2014/main" id="{D5B0632F-E933-4BE0-898E-B3A601F3FF73}"/>
                    </a:ext>
                  </a:extLst>
                </p:cNvPr>
                <p:cNvCxnSpPr>
                  <a:cxnSpLocks/>
                  <a:stCxn id="362" idx="1"/>
                  <a:endCxn id="363" idx="1"/>
                </p:cNvCxnSpPr>
                <p:nvPr/>
              </p:nvCxnSpPr>
              <p:spPr>
                <a:xfrm>
                  <a:off x="3499499" y="2946767"/>
                  <a:ext cx="5361" cy="29101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62" name="图片 361" descr="图片包含 背景图案&#10;&#10;描述已自动生成">
                  <a:extLst>
                    <a:ext uri="{FF2B5EF4-FFF2-40B4-BE49-F238E27FC236}">
                      <a16:creationId xmlns:a16="http://schemas.microsoft.com/office/drawing/2014/main" id="{5001A8FC-9E76-4234-8A53-068CC55309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38872" flipH="1" flipV="1">
                  <a:off x="3458459" y="2876992"/>
                  <a:ext cx="45719" cy="111836"/>
                </a:xfrm>
                <a:prstGeom prst="rect">
                  <a:avLst/>
                </a:prstGeom>
              </p:spPr>
            </p:pic>
            <p:pic>
              <p:nvPicPr>
                <p:cNvPr id="363" name="图片 362" descr="图片包含 背景图案&#10;&#10;描述已自动生成">
                  <a:extLst>
                    <a:ext uri="{FF2B5EF4-FFF2-40B4-BE49-F238E27FC236}">
                      <a16:creationId xmlns:a16="http://schemas.microsoft.com/office/drawing/2014/main" id="{8BB0A572-21A4-4992-BE1A-BC9963AB3D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548288" flipH="1" flipV="1">
                  <a:off x="3497936" y="3198255"/>
                  <a:ext cx="45719" cy="111836"/>
                </a:xfrm>
                <a:prstGeom prst="rect">
                  <a:avLst/>
                </a:prstGeom>
              </p:spPr>
            </p:pic>
            <p:cxnSp>
              <p:nvCxnSpPr>
                <p:cNvPr id="364" name="直接连接符 363">
                  <a:extLst>
                    <a:ext uri="{FF2B5EF4-FFF2-40B4-BE49-F238E27FC236}">
                      <a16:creationId xmlns:a16="http://schemas.microsoft.com/office/drawing/2014/main" id="{008F7472-D48D-42ED-A397-B5ED57656673}"/>
                    </a:ext>
                  </a:extLst>
                </p:cNvPr>
                <p:cNvCxnSpPr>
                  <a:cxnSpLocks/>
                  <a:stCxn id="363" idx="1"/>
                </p:cNvCxnSpPr>
                <p:nvPr/>
              </p:nvCxnSpPr>
              <p:spPr>
                <a:xfrm flipH="1">
                  <a:off x="3375752" y="3237783"/>
                  <a:ext cx="129108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5" name="文本框 364">
                  <a:extLst>
                    <a:ext uri="{FF2B5EF4-FFF2-40B4-BE49-F238E27FC236}">
                      <a16:creationId xmlns:a16="http://schemas.microsoft.com/office/drawing/2014/main" id="{E8CA09D8-41C8-4C70-A257-626FEF007740}"/>
                    </a:ext>
                  </a:extLst>
                </p:cNvPr>
                <p:cNvSpPr txBox="1"/>
                <p:nvPr/>
              </p:nvSpPr>
              <p:spPr>
                <a:xfrm>
                  <a:off x="3349899" y="3204897"/>
                  <a:ext cx="45719" cy="6333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cxnSp>
            <p:nvCxnSpPr>
              <p:cNvPr id="260" name="直接连接符 259">
                <a:extLst>
                  <a:ext uri="{FF2B5EF4-FFF2-40B4-BE49-F238E27FC236}">
                    <a16:creationId xmlns:a16="http://schemas.microsoft.com/office/drawing/2014/main" id="{BBBAC9E6-CA78-43C2-9B40-5BB0E67DD4DA}"/>
                  </a:ext>
                </a:extLst>
              </p:cNvPr>
              <p:cNvCxnSpPr>
                <a:stCxn id="344" idx="1"/>
              </p:cNvCxnSpPr>
              <p:nvPr/>
            </p:nvCxnSpPr>
            <p:spPr>
              <a:xfrm flipV="1">
                <a:off x="2911995" y="1796630"/>
                <a:ext cx="7876" cy="1009767"/>
              </a:xfrm>
              <a:prstGeom prst="line">
                <a:avLst/>
              </a:prstGeom>
              <a:ln w="12700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流程图: 接点 6">
              <a:extLst>
                <a:ext uri="{FF2B5EF4-FFF2-40B4-BE49-F238E27FC236}">
                  <a16:creationId xmlns:a16="http://schemas.microsoft.com/office/drawing/2014/main" id="{8AAC49B2-AD9A-485E-BF03-0E59C72694E4}"/>
                </a:ext>
              </a:extLst>
            </p:cNvPr>
            <p:cNvSpPr/>
            <p:nvPr/>
          </p:nvSpPr>
          <p:spPr>
            <a:xfrm>
              <a:off x="2785232" y="4517860"/>
              <a:ext cx="125145" cy="132841"/>
            </a:xfrm>
            <a:prstGeom prst="flowChartConnector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流程图: 接点 124">
              <a:extLst>
                <a:ext uri="{FF2B5EF4-FFF2-40B4-BE49-F238E27FC236}">
                  <a16:creationId xmlns:a16="http://schemas.microsoft.com/office/drawing/2014/main" id="{3DFF741A-2F18-4D2F-B44F-557220FED5AE}"/>
                </a:ext>
              </a:extLst>
            </p:cNvPr>
            <p:cNvSpPr/>
            <p:nvPr/>
          </p:nvSpPr>
          <p:spPr>
            <a:xfrm>
              <a:off x="2623669" y="4510142"/>
              <a:ext cx="125145" cy="132841"/>
            </a:xfrm>
            <a:prstGeom prst="flowChartConnector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742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图片 152" descr="图片包含 徽标&#10;&#10;描述已自动生成">
            <a:extLst>
              <a:ext uri="{FF2B5EF4-FFF2-40B4-BE49-F238E27FC236}">
                <a16:creationId xmlns:a16="http://schemas.microsoft.com/office/drawing/2014/main" id="{A21D7749-AD0A-4358-8019-3EB30703E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1905000" cy="1885950"/>
          </a:xfrm>
          <a:prstGeom prst="rect">
            <a:avLst/>
          </a:prstGeom>
        </p:spPr>
      </p:pic>
      <p:pic>
        <p:nvPicPr>
          <p:cNvPr id="154" name="图片 153" descr="徽标, 公司名称&#10;&#10;描述已自动生成">
            <a:extLst>
              <a:ext uri="{FF2B5EF4-FFF2-40B4-BE49-F238E27FC236}">
                <a16:creationId xmlns:a16="http://schemas.microsoft.com/office/drawing/2014/main" id="{63708AAB-5301-4EE7-AA7E-AEE3F57A6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844" y="0"/>
            <a:ext cx="2778156" cy="139650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EE00320-5667-46E8-AB8B-2F5D05E6D106}"/>
              </a:ext>
            </a:extLst>
          </p:cNvPr>
          <p:cNvSpPr txBox="1"/>
          <p:nvPr/>
        </p:nvSpPr>
        <p:spPr>
          <a:xfrm>
            <a:off x="4348716" y="552893"/>
            <a:ext cx="2778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</a:rPr>
              <a:t>Next work</a:t>
            </a:r>
            <a:endParaRPr lang="zh-CN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9490F4B-2B06-4B15-890D-12935A46DBFC}"/>
              </a:ext>
            </a:extLst>
          </p:cNvPr>
          <p:cNvSpPr txBox="1"/>
          <p:nvPr/>
        </p:nvSpPr>
        <p:spPr>
          <a:xfrm>
            <a:off x="22092" y="2061737"/>
            <a:ext cx="8262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、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Learning more detail about auto-alignment system</a:t>
            </a:r>
          </a:p>
          <a:p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、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Designing the SQB2’s beam path                                     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DA5D0D2-7656-4DE4-9359-33C994FCB8C3}"/>
              </a:ext>
            </a:extLst>
          </p:cNvPr>
          <p:cNvGrpSpPr/>
          <p:nvPr/>
        </p:nvGrpSpPr>
        <p:grpSpPr>
          <a:xfrm rot="10800000">
            <a:off x="8352916" y="1214756"/>
            <a:ext cx="3762564" cy="5590079"/>
            <a:chOff x="3965944" y="698253"/>
            <a:chExt cx="4023995" cy="5858542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27EE9335-BFED-4FBF-B894-971FAA990997}"/>
                </a:ext>
              </a:extLst>
            </p:cNvPr>
            <p:cNvGrpSpPr/>
            <p:nvPr/>
          </p:nvGrpSpPr>
          <p:grpSpPr>
            <a:xfrm>
              <a:off x="3965944" y="698253"/>
              <a:ext cx="4023995" cy="5858542"/>
              <a:chOff x="3965944" y="698253"/>
              <a:chExt cx="4023995" cy="5858542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5F08B9EA-83C4-430C-9970-B0CE47A75953}"/>
                  </a:ext>
                </a:extLst>
              </p:cNvPr>
              <p:cNvGrpSpPr/>
              <p:nvPr/>
            </p:nvGrpSpPr>
            <p:grpSpPr>
              <a:xfrm>
                <a:off x="3965944" y="698253"/>
                <a:ext cx="3944671" cy="5858542"/>
                <a:chOff x="4678326" y="797442"/>
                <a:chExt cx="3944671" cy="5858542"/>
              </a:xfrm>
            </p:grpSpPr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3C46F2F8-CAFE-4C37-B6E1-540BA9641A51}"/>
                    </a:ext>
                  </a:extLst>
                </p:cNvPr>
                <p:cNvSpPr/>
                <p:nvPr/>
              </p:nvSpPr>
              <p:spPr>
                <a:xfrm>
                  <a:off x="6218938" y="892116"/>
                  <a:ext cx="161884" cy="350517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grpSp>
              <p:nvGrpSpPr>
                <p:cNvPr id="18" name="组合 17">
                  <a:extLst>
                    <a:ext uri="{FF2B5EF4-FFF2-40B4-BE49-F238E27FC236}">
                      <a16:creationId xmlns:a16="http://schemas.microsoft.com/office/drawing/2014/main" id="{085B3C9F-CA18-41DD-B854-8141A29F7388}"/>
                    </a:ext>
                  </a:extLst>
                </p:cNvPr>
                <p:cNvGrpSpPr/>
                <p:nvPr/>
              </p:nvGrpSpPr>
              <p:grpSpPr>
                <a:xfrm>
                  <a:off x="4678326" y="914403"/>
                  <a:ext cx="1499190" cy="5741581"/>
                  <a:chOff x="4678326" y="457200"/>
                  <a:chExt cx="1499190" cy="5741581"/>
                </a:xfrm>
              </p:grpSpPr>
              <p:sp>
                <p:nvSpPr>
                  <p:cNvPr id="37" name="矩形 36">
                    <a:extLst>
                      <a:ext uri="{FF2B5EF4-FFF2-40B4-BE49-F238E27FC236}">
                        <a16:creationId xmlns:a16="http://schemas.microsoft.com/office/drawing/2014/main" id="{28D0E651-C7AA-4DCC-BD1A-99921B3B883F}"/>
                      </a:ext>
                    </a:extLst>
                  </p:cNvPr>
                  <p:cNvSpPr/>
                  <p:nvPr/>
                </p:nvSpPr>
                <p:spPr>
                  <a:xfrm>
                    <a:off x="5362618" y="1029845"/>
                    <a:ext cx="138223" cy="459326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676C9CF3-5ACD-41D9-9622-CC7BDBF2CC10}"/>
                      </a:ext>
                    </a:extLst>
                  </p:cNvPr>
                  <p:cNvGrpSpPr/>
                  <p:nvPr/>
                </p:nvGrpSpPr>
                <p:grpSpPr>
                  <a:xfrm>
                    <a:off x="4991653" y="1425510"/>
                    <a:ext cx="873055" cy="4557601"/>
                    <a:chOff x="4991653" y="1425510"/>
                    <a:chExt cx="873055" cy="4557601"/>
                  </a:xfrm>
                </p:grpSpPr>
                <p:grpSp>
                  <p:nvGrpSpPr>
                    <p:cNvPr id="40" name="组合 39">
                      <a:extLst>
                        <a:ext uri="{FF2B5EF4-FFF2-40B4-BE49-F238E27FC236}">
                          <a16:creationId xmlns:a16="http://schemas.microsoft.com/office/drawing/2014/main" id="{775DBA79-D4F6-42AA-908C-2BEC414CC3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82363" y="5263111"/>
                      <a:ext cx="720000" cy="720000"/>
                      <a:chOff x="5124893" y="3083442"/>
                      <a:chExt cx="720000" cy="720000"/>
                    </a:xfrm>
                  </p:grpSpPr>
                  <p:sp>
                    <p:nvSpPr>
                      <p:cNvPr id="50" name="流程图: 接点 49">
                        <a:extLst>
                          <a:ext uri="{FF2B5EF4-FFF2-40B4-BE49-F238E27FC236}">
                            <a16:creationId xmlns:a16="http://schemas.microsoft.com/office/drawing/2014/main" id="{AF61DA9B-6DA7-4F1C-B8CB-76E077464A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24893" y="3083442"/>
                        <a:ext cx="720000" cy="720000"/>
                      </a:xfrm>
                      <a:prstGeom prst="flowChartConnector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51" name="文本框 50">
                        <a:extLst>
                          <a:ext uri="{FF2B5EF4-FFF2-40B4-BE49-F238E27FC236}">
                            <a16:creationId xmlns:a16="http://schemas.microsoft.com/office/drawing/2014/main" id="{D2D203B4-E06C-47E8-875E-68FFC97DC418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0800000">
                        <a:off x="5124893" y="3289553"/>
                        <a:ext cx="72000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altLang="zh-CN" sz="1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OMC</a:t>
                        </a:r>
                        <a:endParaRPr lang="zh-CN" alt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" name="组合 40">
                      <a:extLst>
                        <a:ext uri="{FF2B5EF4-FFF2-40B4-BE49-F238E27FC236}">
                          <a16:creationId xmlns:a16="http://schemas.microsoft.com/office/drawing/2014/main" id="{445E579B-97E2-4945-874B-B8B70606C49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91653" y="4082994"/>
                      <a:ext cx="873055" cy="540000"/>
                      <a:chOff x="4731532" y="1350333"/>
                      <a:chExt cx="873055" cy="540000"/>
                    </a:xfrm>
                  </p:grpSpPr>
                  <p:sp>
                    <p:nvSpPr>
                      <p:cNvPr id="48" name="流程图: 接点 47">
                        <a:extLst>
                          <a:ext uri="{FF2B5EF4-FFF2-40B4-BE49-F238E27FC236}">
                            <a16:creationId xmlns:a16="http://schemas.microsoft.com/office/drawing/2014/main" id="{A93C1DF1-4CE9-4069-BFBD-47F88E9475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1609" y="1350333"/>
                        <a:ext cx="540000" cy="540000"/>
                      </a:xfrm>
                      <a:prstGeom prst="flowChartConnector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49" name="文本框 48">
                        <a:extLst>
                          <a:ext uri="{FF2B5EF4-FFF2-40B4-BE49-F238E27FC236}">
                            <a16:creationId xmlns:a16="http://schemas.microsoft.com/office/drawing/2014/main" id="{F39A6B63-CDE5-4392-AB9E-1EE567278EE1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0800000">
                        <a:off x="4731532" y="1458289"/>
                        <a:ext cx="873055" cy="32255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altLang="zh-CN" sz="1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OMMT</a:t>
                        </a:r>
                        <a:endParaRPr lang="zh-CN" alt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2" name="组合 41">
                      <a:extLst>
                        <a:ext uri="{FF2B5EF4-FFF2-40B4-BE49-F238E27FC236}">
                          <a16:creationId xmlns:a16="http://schemas.microsoft.com/office/drawing/2014/main" id="{FFD9B4A5-58DD-4325-8E55-2403325C4B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82363" y="2633346"/>
                      <a:ext cx="720000" cy="720000"/>
                      <a:chOff x="5124893" y="2360417"/>
                      <a:chExt cx="720000" cy="720000"/>
                    </a:xfrm>
                  </p:grpSpPr>
                  <p:sp>
                    <p:nvSpPr>
                      <p:cNvPr id="46" name="流程图: 接点 45">
                        <a:extLst>
                          <a:ext uri="{FF2B5EF4-FFF2-40B4-BE49-F238E27FC236}">
                            <a16:creationId xmlns:a16="http://schemas.microsoft.com/office/drawing/2014/main" id="{E56A2682-F214-47FF-8917-34421E379E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24893" y="2360417"/>
                        <a:ext cx="720000" cy="720000"/>
                      </a:xfrm>
                      <a:prstGeom prst="flowChartConnector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47" name="文本框 46">
                        <a:extLst>
                          <a:ext uri="{FF2B5EF4-FFF2-40B4-BE49-F238E27FC236}">
                            <a16:creationId xmlns:a16="http://schemas.microsoft.com/office/drawing/2014/main" id="{B329E097-3AC8-4A0E-A7CE-7C7B6113C990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0800000">
                        <a:off x="5124893" y="2566537"/>
                        <a:ext cx="72000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altLang="zh-CN" sz="1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SRM</a:t>
                        </a:r>
                        <a:endParaRPr lang="zh-CN" alt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3" name="组合 42">
                      <a:extLst>
                        <a:ext uri="{FF2B5EF4-FFF2-40B4-BE49-F238E27FC236}">
                          <a16:creationId xmlns:a16="http://schemas.microsoft.com/office/drawing/2014/main" id="{CBD566CC-98D9-463B-AB4C-2CBD8D795E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82363" y="1425510"/>
                      <a:ext cx="720000" cy="720000"/>
                      <a:chOff x="5124893" y="2126503"/>
                      <a:chExt cx="720000" cy="720000"/>
                    </a:xfrm>
                  </p:grpSpPr>
                  <p:sp>
                    <p:nvSpPr>
                      <p:cNvPr id="44" name="流程图: 接点 43">
                        <a:extLst>
                          <a:ext uri="{FF2B5EF4-FFF2-40B4-BE49-F238E27FC236}">
                            <a16:creationId xmlns:a16="http://schemas.microsoft.com/office/drawing/2014/main" id="{672D1CDA-F4E5-429D-A862-2F87EA9759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24893" y="2126503"/>
                        <a:ext cx="720000" cy="720000"/>
                      </a:xfrm>
                      <a:prstGeom prst="flowChartConnector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dirty="0"/>
                      </a:p>
                    </p:txBody>
                  </p:sp>
                  <p:sp>
                    <p:nvSpPr>
                      <p:cNvPr id="45" name="文本框 44">
                        <a:extLst>
                          <a:ext uri="{FF2B5EF4-FFF2-40B4-BE49-F238E27FC236}">
                            <a16:creationId xmlns:a16="http://schemas.microsoft.com/office/drawing/2014/main" id="{421CA65B-2CC1-48C0-BB94-32838065A541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0800000">
                        <a:off x="5124893" y="2332614"/>
                        <a:ext cx="72000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altLang="zh-CN" sz="1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SRM</a:t>
                        </a:r>
                        <a:endParaRPr lang="zh-CN" alt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39" name="矩形 38">
                    <a:extLst>
                      <a:ext uri="{FF2B5EF4-FFF2-40B4-BE49-F238E27FC236}">
                        <a16:creationId xmlns:a16="http://schemas.microsoft.com/office/drawing/2014/main" id="{188D297F-223F-4E32-B3FB-0A4D725B5955}"/>
                      </a:ext>
                    </a:extLst>
                  </p:cNvPr>
                  <p:cNvSpPr/>
                  <p:nvPr/>
                </p:nvSpPr>
                <p:spPr>
                  <a:xfrm>
                    <a:off x="4678326" y="457200"/>
                    <a:ext cx="1499190" cy="5741581"/>
                  </a:xfrm>
                  <a:prstGeom prst="rect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9" name="流程图: 接点 18">
                  <a:extLst>
                    <a:ext uri="{FF2B5EF4-FFF2-40B4-BE49-F238E27FC236}">
                      <a16:creationId xmlns:a16="http://schemas.microsoft.com/office/drawing/2014/main" id="{DEF70218-B099-4A85-91D1-D5E9FBE19C88}"/>
                    </a:ext>
                  </a:extLst>
                </p:cNvPr>
                <p:cNvSpPr/>
                <p:nvPr/>
              </p:nvSpPr>
              <p:spPr>
                <a:xfrm>
                  <a:off x="5957758" y="4334025"/>
                  <a:ext cx="720000" cy="720000"/>
                </a:xfrm>
                <a:prstGeom prst="flowChartConnector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B005ABB1-17C7-4524-978D-29728BC57ABA}"/>
                    </a:ext>
                  </a:extLst>
                </p:cNvPr>
                <p:cNvSpPr/>
                <p:nvPr/>
              </p:nvSpPr>
              <p:spPr>
                <a:xfrm>
                  <a:off x="6051332" y="4172817"/>
                  <a:ext cx="144000" cy="144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E9108083-98A6-4E5D-ADC7-3CE12AFEB92C}"/>
                    </a:ext>
                  </a:extLst>
                </p:cNvPr>
                <p:cNvSpPr/>
                <p:nvPr/>
              </p:nvSpPr>
              <p:spPr>
                <a:xfrm>
                  <a:off x="6033498" y="5389364"/>
                  <a:ext cx="144000" cy="144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9856EB5C-5F4E-45C0-B250-BDE06E67A92B}"/>
                    </a:ext>
                  </a:extLst>
                </p:cNvPr>
                <p:cNvSpPr/>
                <p:nvPr/>
              </p:nvSpPr>
              <p:spPr>
                <a:xfrm>
                  <a:off x="8187062" y="797442"/>
                  <a:ext cx="435935" cy="585854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6EAAD3EA-6158-4AA5-A9E7-5D2156F384F9}"/>
                    </a:ext>
                  </a:extLst>
                </p:cNvPr>
                <p:cNvSpPr txBox="1"/>
                <p:nvPr/>
              </p:nvSpPr>
              <p:spPr>
                <a:xfrm rot="10800000">
                  <a:off x="5845027" y="4528825"/>
                  <a:ext cx="851579" cy="3548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SQB1a</a:t>
                  </a:r>
                  <a:endParaRPr lang="zh-CN" altLang="en-US" sz="16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11ACA25-343C-49E8-BED3-28FCFD8D60DE}"/>
                  </a:ext>
                </a:extLst>
              </p:cNvPr>
              <p:cNvSpPr txBox="1"/>
              <p:nvPr/>
            </p:nvSpPr>
            <p:spPr>
              <a:xfrm>
                <a:off x="7374386" y="2148260"/>
                <a:ext cx="615553" cy="2551941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Wall</a:t>
                </a:r>
                <a:endParaRPr lang="zh-CN" alt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7E264077-16DD-4E03-AADE-7152494C25A9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141440" y="2025479"/>
              <a:ext cx="977934" cy="757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543BB231-9849-4B16-BD23-0042DF9F9A8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437760" y="1309610"/>
              <a:ext cx="0" cy="11816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BDE5B60-C78E-4E35-8E70-EB425CEE1C10}"/>
                </a:ext>
              </a:extLst>
            </p:cNvPr>
            <p:cNvSpPr txBox="1"/>
            <p:nvPr/>
          </p:nvSpPr>
          <p:spPr>
            <a:xfrm rot="10800000">
              <a:off x="6966556" y="1638870"/>
              <a:ext cx="342994" cy="387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D831929-4A62-44DB-A3FE-F18555A5DF52}"/>
                </a:ext>
              </a:extLst>
            </p:cNvPr>
            <p:cNvSpPr txBox="1"/>
            <p:nvPr/>
          </p:nvSpPr>
          <p:spPr>
            <a:xfrm rot="10800000">
              <a:off x="6459383" y="1074743"/>
              <a:ext cx="342994" cy="387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2" name="流程图: 接点 51">
            <a:extLst>
              <a:ext uri="{FF2B5EF4-FFF2-40B4-BE49-F238E27FC236}">
                <a16:creationId xmlns:a16="http://schemas.microsoft.com/office/drawing/2014/main" id="{E3CD4ED3-4E12-4816-9070-5C0764A8A71A}"/>
              </a:ext>
            </a:extLst>
          </p:cNvPr>
          <p:cNvSpPr/>
          <p:nvPr/>
        </p:nvSpPr>
        <p:spPr>
          <a:xfrm rot="10800000">
            <a:off x="10249095" y="3701367"/>
            <a:ext cx="673223" cy="687007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6258BEB0-B815-4C04-9FCE-53EDE5696D8A}"/>
              </a:ext>
            </a:extLst>
          </p:cNvPr>
          <p:cNvSpPr txBox="1"/>
          <p:nvPr/>
        </p:nvSpPr>
        <p:spPr>
          <a:xfrm>
            <a:off x="10239042" y="3883072"/>
            <a:ext cx="796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Calibri" panose="020F0502020204030204" pitchFamily="34" charset="0"/>
                <a:cs typeface="Calibri" panose="020F0502020204030204" pitchFamily="34" charset="0"/>
              </a:rPr>
              <a:t>SQB1b</a:t>
            </a:r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794D5CC-BD6C-46F9-B211-E03AF79174A2}"/>
              </a:ext>
            </a:extLst>
          </p:cNvPr>
          <p:cNvSpPr txBox="1"/>
          <p:nvPr/>
        </p:nvSpPr>
        <p:spPr>
          <a:xfrm>
            <a:off x="9913975" y="3772067"/>
            <a:ext cx="347568" cy="64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?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08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2696</TotalTime>
  <Words>578</Words>
  <Application>Microsoft Office PowerPoint</Application>
  <PresentationFormat>宽屏</PresentationFormat>
  <Paragraphs>138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等线</vt:lpstr>
      <vt:lpstr>等线 Light</vt:lpstr>
      <vt:lpstr>Arial</vt:lpstr>
      <vt:lpstr>Calibri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 Huali</dc:creator>
  <cp:lastModifiedBy>Chen Huali</cp:lastModifiedBy>
  <cp:revision>65</cp:revision>
  <dcterms:created xsi:type="dcterms:W3CDTF">2021-09-16T14:04:51Z</dcterms:created>
  <dcterms:modified xsi:type="dcterms:W3CDTF">2021-10-13T01:44:39Z</dcterms:modified>
</cp:coreProperties>
</file>