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49" d="100"/>
          <a:sy n="49" d="100"/>
        </p:scale>
        <p:origin x="2334" y="3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522AF-F641-4E0F-AD0A-520D94DCC1A1}" type="datetimeFigureOut">
              <a:rPr kumimoji="1" lang="ja-JP" altLang="en-US" smtClean="0"/>
              <a:pPr/>
              <a:t>2017/7/18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C5A4E-115C-4DC1-BAE3-B5A353F8B6F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4490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522AF-F641-4E0F-AD0A-520D94DCC1A1}" type="datetimeFigureOut">
              <a:rPr kumimoji="1" lang="ja-JP" altLang="en-US" smtClean="0"/>
              <a:pPr/>
              <a:t>2017/7/18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C5A4E-115C-4DC1-BAE3-B5A353F8B6F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4976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522AF-F641-4E0F-AD0A-520D94DCC1A1}" type="datetimeFigureOut">
              <a:rPr kumimoji="1" lang="ja-JP" altLang="en-US" smtClean="0"/>
              <a:pPr/>
              <a:t>2017/7/18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C5A4E-115C-4DC1-BAE3-B5A353F8B6F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1716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522AF-F641-4E0F-AD0A-520D94DCC1A1}" type="datetimeFigureOut">
              <a:rPr kumimoji="1" lang="ja-JP" altLang="en-US" smtClean="0"/>
              <a:pPr/>
              <a:t>2017/7/18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C5A4E-115C-4DC1-BAE3-B5A353F8B6F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3796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522AF-F641-4E0F-AD0A-520D94DCC1A1}" type="datetimeFigureOut">
              <a:rPr kumimoji="1" lang="ja-JP" altLang="en-US" smtClean="0"/>
              <a:pPr/>
              <a:t>2017/7/18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C5A4E-115C-4DC1-BAE3-B5A353F8B6F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206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522AF-F641-4E0F-AD0A-520D94DCC1A1}" type="datetimeFigureOut">
              <a:rPr kumimoji="1" lang="ja-JP" altLang="en-US" smtClean="0"/>
              <a:pPr/>
              <a:t>2017/7/18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C5A4E-115C-4DC1-BAE3-B5A353F8B6F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4744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522AF-F641-4E0F-AD0A-520D94DCC1A1}" type="datetimeFigureOut">
              <a:rPr kumimoji="1" lang="ja-JP" altLang="en-US" smtClean="0"/>
              <a:pPr/>
              <a:t>2017/7/18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C5A4E-115C-4DC1-BAE3-B5A353F8B6F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7213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522AF-F641-4E0F-AD0A-520D94DCC1A1}" type="datetimeFigureOut">
              <a:rPr kumimoji="1" lang="ja-JP" altLang="en-US" smtClean="0"/>
              <a:pPr/>
              <a:t>2017/7/18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C5A4E-115C-4DC1-BAE3-B5A353F8B6F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7630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522AF-F641-4E0F-AD0A-520D94DCC1A1}" type="datetimeFigureOut">
              <a:rPr kumimoji="1" lang="ja-JP" altLang="en-US" smtClean="0"/>
              <a:pPr/>
              <a:t>2017/7/18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C5A4E-115C-4DC1-BAE3-B5A353F8B6F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5720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522AF-F641-4E0F-AD0A-520D94DCC1A1}" type="datetimeFigureOut">
              <a:rPr kumimoji="1" lang="ja-JP" altLang="en-US" smtClean="0"/>
              <a:pPr/>
              <a:t>2017/7/18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C5A4E-115C-4DC1-BAE3-B5A353F8B6F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716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522AF-F641-4E0F-AD0A-520D94DCC1A1}" type="datetimeFigureOut">
              <a:rPr kumimoji="1" lang="ja-JP" altLang="en-US" smtClean="0"/>
              <a:pPr/>
              <a:t>2017/7/18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C5A4E-115C-4DC1-BAE3-B5A353F8B6F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0011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C522AF-F641-4E0F-AD0A-520D94DCC1A1}" type="datetimeFigureOut">
              <a:rPr kumimoji="1" lang="ja-JP" altLang="en-US" smtClean="0"/>
              <a:pPr/>
              <a:t>2017/7/18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DC5A4E-115C-4DC1-BAE3-B5A353F8B6F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0690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gif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takayama\Desktop\gofuku_c2012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33959" r="8180" b="26530"/>
          <a:stretch/>
        </p:blipFill>
        <p:spPr bwMode="auto">
          <a:xfrm>
            <a:off x="317044" y="416496"/>
            <a:ext cx="6248526" cy="83529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直方体 2"/>
          <p:cNvSpPr/>
          <p:nvPr/>
        </p:nvSpPr>
        <p:spPr>
          <a:xfrm rot="10800000" flipH="1">
            <a:off x="6093296" y="5529064"/>
            <a:ext cx="288032" cy="648072"/>
          </a:xfrm>
          <a:prstGeom prst="cub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直方体 4"/>
          <p:cNvSpPr/>
          <p:nvPr/>
        </p:nvSpPr>
        <p:spPr>
          <a:xfrm rot="10800000" flipH="1">
            <a:off x="2708920" y="8517396"/>
            <a:ext cx="648072" cy="252028"/>
          </a:xfrm>
          <a:prstGeom prst="cub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050" name="Picture 2" descr="e5d5d2fc128cf87c98b5a729c37c5c60_0.jpe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6872" y="8490160"/>
            <a:ext cx="362347" cy="362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e5d5d2fc128cf87c98b5a729c37c5c60_0.jpe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7215" y="5097016"/>
            <a:ext cx="362347" cy="362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livedoor.blogimg.jp/petronius_toyama/imgs/3/0/3078bdcb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332" b="14589"/>
          <a:stretch/>
        </p:blipFill>
        <p:spPr bwMode="auto">
          <a:xfrm>
            <a:off x="260648" y="8769424"/>
            <a:ext cx="1867230" cy="841375"/>
          </a:xfrm>
          <a:prstGeom prst="rect">
            <a:avLst/>
          </a:prstGeom>
          <a:noFill/>
          <a:ln w="28575"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直線矢印コネクタ 5"/>
          <p:cNvCxnSpPr>
            <a:stCxn id="2052" idx="0"/>
          </p:cNvCxnSpPr>
          <p:nvPr/>
        </p:nvCxnSpPr>
        <p:spPr>
          <a:xfrm flipV="1">
            <a:off x="1194263" y="7761312"/>
            <a:ext cx="1874697" cy="100811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/>
          <p:cNvSpPr txBox="1"/>
          <p:nvPr/>
        </p:nvSpPr>
        <p:spPr>
          <a:xfrm>
            <a:off x="2132856" y="8985448"/>
            <a:ext cx="24143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/>
              <a:t>バンケット</a:t>
            </a:r>
            <a:r>
              <a:rPr lang="ja-JP" altLang="en-US" sz="1600" dirty="0" smtClean="0"/>
              <a:t>会場</a:t>
            </a:r>
            <a:endParaRPr lang="en-US" altLang="ja-JP" sz="1600" dirty="0" smtClean="0"/>
          </a:p>
          <a:p>
            <a:r>
              <a:rPr lang="ja-JP" altLang="en-US" sz="1600" dirty="0" smtClean="0"/>
              <a:t>「</a:t>
            </a:r>
            <a:r>
              <a:rPr lang="en-US" altLang="ja-JP" sz="1600" dirty="0" smtClean="0"/>
              <a:t>café AZAMI</a:t>
            </a:r>
            <a:r>
              <a:rPr lang="ja-JP" altLang="en-US" sz="1600" dirty="0" smtClean="0"/>
              <a:t>」</a:t>
            </a:r>
            <a:r>
              <a:rPr lang="en-US" altLang="ja-JP" sz="1600" dirty="0" smtClean="0"/>
              <a:t/>
            </a:r>
            <a:br>
              <a:rPr lang="en-US" altLang="ja-JP" sz="1600" dirty="0" smtClean="0"/>
            </a:br>
            <a:r>
              <a:rPr lang="en-US" altLang="ja-JP" sz="1600" dirty="0" smtClean="0"/>
              <a:t>Cafeteria for Banquet</a:t>
            </a:r>
          </a:p>
          <a:p>
            <a:endParaRPr kumimoji="1" lang="ja-JP" altLang="en-US" sz="1200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6006114" y="5525890"/>
            <a:ext cx="369332" cy="64489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200" dirty="0" smtClean="0"/>
              <a:t>コンビニ</a:t>
            </a:r>
            <a:endParaRPr kumimoji="1" lang="ja-JP" altLang="en-US" sz="1200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2651456" y="8472884"/>
            <a:ext cx="7566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コンビニ</a:t>
            </a:r>
            <a:endParaRPr kumimoji="1" lang="ja-JP" altLang="en-US" sz="1200" dirty="0"/>
          </a:p>
        </p:txBody>
      </p:sp>
      <p:sp>
        <p:nvSpPr>
          <p:cNvPr id="34" name="直方体 33"/>
          <p:cNvSpPr/>
          <p:nvPr/>
        </p:nvSpPr>
        <p:spPr>
          <a:xfrm rot="10800000" flipH="1">
            <a:off x="4274046" y="8513569"/>
            <a:ext cx="792088" cy="252028"/>
          </a:xfrm>
          <a:prstGeom prst="cub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4236184" y="8472946"/>
            <a:ext cx="849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北陸銀行</a:t>
            </a:r>
            <a:endParaRPr kumimoji="1" lang="ja-JP" altLang="en-US" sz="1200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4142556" y="8727497"/>
            <a:ext cx="115865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 smtClean="0"/>
              <a:t>※</a:t>
            </a:r>
            <a:r>
              <a:rPr kumimoji="1" lang="ja-JP" altLang="en-US" sz="1050" dirty="0" smtClean="0"/>
              <a:t>外貨両替可能</a:t>
            </a:r>
            <a:endParaRPr kumimoji="1" lang="ja-JP" altLang="en-US" sz="1050" dirty="0"/>
          </a:p>
        </p:txBody>
      </p:sp>
      <p:sp>
        <p:nvSpPr>
          <p:cNvPr id="37" name="正方形/長方形 36"/>
          <p:cNvSpPr/>
          <p:nvPr/>
        </p:nvSpPr>
        <p:spPr>
          <a:xfrm>
            <a:off x="2351187" y="2732301"/>
            <a:ext cx="288032" cy="43204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8" name="直線矢印コネクタ 37"/>
          <p:cNvCxnSpPr>
            <a:stCxn id="39" idx="3"/>
            <a:endCxn id="37" idx="1"/>
          </p:cNvCxnSpPr>
          <p:nvPr/>
        </p:nvCxnSpPr>
        <p:spPr>
          <a:xfrm>
            <a:off x="1916832" y="2324708"/>
            <a:ext cx="434355" cy="623617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正方形/長方形 38"/>
          <p:cNvSpPr/>
          <p:nvPr/>
        </p:nvSpPr>
        <p:spPr>
          <a:xfrm>
            <a:off x="332656" y="2000672"/>
            <a:ext cx="1584176" cy="648072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313606" y="2000672"/>
            <a:ext cx="172819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 smtClean="0"/>
              <a:t>Ｆ</a:t>
            </a:r>
            <a:r>
              <a:rPr kumimoji="1" lang="en-US" altLang="ja-JP" sz="1400" b="1" dirty="0" smtClean="0"/>
              <a:t>2</a:t>
            </a:r>
            <a:r>
              <a:rPr kumimoji="1" lang="ja-JP" altLang="en-US" sz="1400" b="1" dirty="0" smtClean="0"/>
              <a:t>Ｆ </a:t>
            </a:r>
            <a:r>
              <a:rPr kumimoji="1" lang="en-US" altLang="ja-JP" sz="1400" b="1" dirty="0" smtClean="0"/>
              <a:t>meeting</a:t>
            </a:r>
          </a:p>
          <a:p>
            <a:r>
              <a:rPr lang="en-US" altLang="ja-JP" sz="1200" dirty="0" smtClean="0"/>
              <a:t>@</a:t>
            </a:r>
            <a:r>
              <a:rPr lang="ja-JP" altLang="en-US" sz="1200" dirty="0" smtClean="0"/>
              <a:t>多目的ホール</a:t>
            </a:r>
            <a:endParaRPr lang="en-US" altLang="ja-JP" sz="1200" dirty="0" smtClean="0"/>
          </a:p>
          <a:p>
            <a:r>
              <a:rPr kumimoji="1" lang="ja-JP" altLang="en-US" sz="1200" dirty="0" smtClean="0"/>
              <a:t>　</a:t>
            </a:r>
            <a:r>
              <a:rPr lang="en-US" altLang="ja-JP" sz="1200" dirty="0" smtClean="0"/>
              <a:t>Multiple-purpose hall</a:t>
            </a:r>
            <a:endParaRPr kumimoji="1" lang="ja-JP" altLang="en-US" sz="1200" dirty="0"/>
          </a:p>
        </p:txBody>
      </p:sp>
      <p:cxnSp>
        <p:nvCxnSpPr>
          <p:cNvPr id="44" name="直線矢印コネクタ 43"/>
          <p:cNvCxnSpPr/>
          <p:nvPr/>
        </p:nvCxnSpPr>
        <p:spPr>
          <a:xfrm flipH="1">
            <a:off x="2833391" y="3952776"/>
            <a:ext cx="399130" cy="0"/>
          </a:xfrm>
          <a:prstGeom prst="straightConnector1">
            <a:avLst/>
          </a:prstGeom>
          <a:ln w="381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矢印コネクタ 45"/>
          <p:cNvCxnSpPr/>
          <p:nvPr/>
        </p:nvCxnSpPr>
        <p:spPr>
          <a:xfrm flipH="1">
            <a:off x="2833391" y="4736976"/>
            <a:ext cx="399130" cy="0"/>
          </a:xfrm>
          <a:prstGeom prst="straightConnector1">
            <a:avLst/>
          </a:prstGeom>
          <a:ln w="381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矢印コネクタ 46"/>
          <p:cNvCxnSpPr/>
          <p:nvPr/>
        </p:nvCxnSpPr>
        <p:spPr>
          <a:xfrm flipH="1">
            <a:off x="2830201" y="3224808"/>
            <a:ext cx="399130" cy="0"/>
          </a:xfrm>
          <a:prstGeom prst="straightConnector1">
            <a:avLst/>
          </a:prstGeom>
          <a:ln w="381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4" name="Picture 6" descr="拡大写真：喫煙所 エコボード 450×300＜802-801＞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9077" y="3457838"/>
            <a:ext cx="373195" cy="4866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0" name="直線矢印コネクタ 49"/>
          <p:cNvCxnSpPr/>
          <p:nvPr/>
        </p:nvCxnSpPr>
        <p:spPr>
          <a:xfrm flipH="1">
            <a:off x="2348880" y="3944888"/>
            <a:ext cx="399130" cy="0"/>
          </a:xfrm>
          <a:prstGeom prst="straightConnector1">
            <a:avLst/>
          </a:prstGeom>
          <a:ln w="381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テキスト ボックス 40"/>
          <p:cNvSpPr txBox="1"/>
          <p:nvPr/>
        </p:nvSpPr>
        <p:spPr>
          <a:xfrm>
            <a:off x="4437112" y="8913440"/>
            <a:ext cx="20290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/>
              <a:t>Hokuriku Bank</a:t>
            </a:r>
          </a:p>
          <a:p>
            <a:endParaRPr kumimoji="1" lang="ja-JP" altLang="en-US" sz="1200" dirty="0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4365104" y="9117439"/>
            <a:ext cx="136815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 smtClean="0"/>
              <a:t>※</a:t>
            </a:r>
            <a:r>
              <a:rPr lang="en-US" altLang="ja-JP" sz="1050" dirty="0" smtClean="0"/>
              <a:t>money exchange    </a:t>
            </a:r>
          </a:p>
          <a:p>
            <a:r>
              <a:rPr lang="en-US" altLang="ja-JP" sz="1050" dirty="0" smtClean="0"/>
              <a:t>     available(US$ only)</a:t>
            </a:r>
            <a:endParaRPr kumimoji="1" lang="ja-JP" altLang="en-US" sz="1050" dirty="0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2468513" y="8716466"/>
            <a:ext cx="13681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 smtClean="0"/>
              <a:t>Convenience store</a:t>
            </a:r>
            <a:endParaRPr kumimoji="1" lang="ja-JP" altLang="en-US" sz="1050" dirty="0"/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5632673" y="6177136"/>
            <a:ext cx="13681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 smtClean="0"/>
              <a:t>Convenience store</a:t>
            </a:r>
            <a:endParaRPr kumimoji="1" lang="ja-JP" altLang="en-US" sz="1050" dirty="0"/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3309367" y="8409384"/>
            <a:ext cx="86409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 smtClean="0"/>
              <a:t>Main gate</a:t>
            </a:r>
            <a:endParaRPr kumimoji="1" lang="ja-JP" altLang="en-US" sz="1050" dirty="0"/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332656" y="7026374"/>
            <a:ext cx="129614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50" dirty="0" smtClean="0"/>
              <a:t>Bus stop to JR Toyama station</a:t>
            </a:r>
            <a:endParaRPr kumimoji="1" lang="ja-JP" altLang="en-US" sz="1050" dirty="0"/>
          </a:p>
        </p:txBody>
      </p:sp>
    </p:spTree>
    <p:extLst>
      <p:ext uri="{BB962C8B-B14F-4D97-AF65-F5344CB8AC3E}">
        <p14:creationId xmlns:p14="http://schemas.microsoft.com/office/powerpoint/2010/main" val="15663211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</TotalTime>
  <Words>43</Words>
  <Application>Microsoft Office PowerPoint</Application>
  <PresentationFormat>A4 210 x 297 mm</PresentationFormat>
  <Paragraphs>16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takayama</dc:creator>
  <cp:lastModifiedBy>Eri Sakamoto</cp:lastModifiedBy>
  <cp:revision>22</cp:revision>
  <cp:lastPrinted>2013-07-22T10:09:49Z</cp:lastPrinted>
  <dcterms:created xsi:type="dcterms:W3CDTF">2013-07-22T08:59:45Z</dcterms:created>
  <dcterms:modified xsi:type="dcterms:W3CDTF">2017-07-18T06:05:01Z</dcterms:modified>
</cp:coreProperties>
</file>