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9144000" cy="6858000" type="screen4x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 varScale="1">
        <p:scale>
          <a:sx n="63" d="100"/>
          <a:sy n="63" d="100"/>
        </p:scale>
        <p:origin x="-684" y="-9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サブタイトル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kumimoji="1" lang="ja-JP" altLang="en-US" smtClean="0"/>
              <a:t>マスター サブタイトルの書式設定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53524678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8857694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縦書きタイトル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縦書きテキスト プレースホルダー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263760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37847275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54462110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77174143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4" name="コンテンツ プレースホルダー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5" name="テキスト プレースホルダー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6" name="コンテンツ プレースホルダー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7" name="日付プレースホルダー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8" name="フッター プレースホルダー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スライド番号プレースホルダー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0673353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日付プレースホルダー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4" name="フッター プレースホルダー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スライド番号プレースホルダー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002421668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付プレースホルダー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3" name="フッター プレースホルダー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スライド番号プレースホルダー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8350564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コンテンツ プレースホルダー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17095598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図プレースホルダー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kumimoji="1" lang="ja-JP" altLang="en-US"/>
          </a:p>
        </p:txBody>
      </p:sp>
      <p:sp>
        <p:nvSpPr>
          <p:cNvPr id="4" name="テキスト プレースホルダー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kumimoji="1" lang="ja-JP" altLang="en-US" smtClean="0"/>
              <a:t>マスター テキストの書式設定</a:t>
            </a:r>
          </a:p>
        </p:txBody>
      </p:sp>
      <p:sp>
        <p:nvSpPr>
          <p:cNvPr id="5" name="日付プレースホルダー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6" name="フッター プレースホルダー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スライド番号プレースホルダー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05949705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タイトル プレースホルダー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kumimoji="1" lang="ja-JP" altLang="en-US" smtClean="0"/>
              <a:t>マスター タイトルの書式設定</a:t>
            </a:r>
            <a:endParaRPr kumimoji="1" lang="ja-JP" altLang="en-US"/>
          </a:p>
        </p:txBody>
      </p:sp>
      <p:sp>
        <p:nvSpPr>
          <p:cNvPr id="3" name="テキスト プレースホルダー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kumimoji="1" lang="ja-JP" altLang="en-US" smtClean="0"/>
              <a:t>マスター テキストの書式設定</a:t>
            </a:r>
          </a:p>
          <a:p>
            <a:pPr lvl="1"/>
            <a:r>
              <a:rPr kumimoji="1" lang="ja-JP" altLang="en-US" smtClean="0"/>
              <a:t>第 </a:t>
            </a:r>
            <a:r>
              <a:rPr kumimoji="1" lang="en-US" altLang="ja-JP" smtClean="0"/>
              <a:t>2 </a:t>
            </a:r>
            <a:r>
              <a:rPr kumimoji="1" lang="ja-JP" altLang="en-US" smtClean="0"/>
              <a:t>レベル</a:t>
            </a:r>
          </a:p>
          <a:p>
            <a:pPr lvl="2"/>
            <a:r>
              <a:rPr kumimoji="1" lang="ja-JP" altLang="en-US" smtClean="0"/>
              <a:t>第 </a:t>
            </a:r>
            <a:r>
              <a:rPr kumimoji="1" lang="en-US" altLang="ja-JP" smtClean="0"/>
              <a:t>3 </a:t>
            </a:r>
            <a:r>
              <a:rPr kumimoji="1" lang="ja-JP" altLang="en-US" smtClean="0"/>
              <a:t>レベル</a:t>
            </a:r>
          </a:p>
          <a:p>
            <a:pPr lvl="3"/>
            <a:r>
              <a:rPr kumimoji="1" lang="ja-JP" altLang="en-US" smtClean="0"/>
              <a:t>第 </a:t>
            </a:r>
            <a:r>
              <a:rPr kumimoji="1" lang="en-US" altLang="ja-JP" smtClean="0"/>
              <a:t>4 </a:t>
            </a:r>
            <a:r>
              <a:rPr kumimoji="1" lang="ja-JP" altLang="en-US" smtClean="0"/>
              <a:t>レベル</a:t>
            </a:r>
          </a:p>
          <a:p>
            <a:pPr lvl="4"/>
            <a:r>
              <a:rPr kumimoji="1" lang="ja-JP" altLang="en-US" smtClean="0"/>
              <a:t>第 </a:t>
            </a:r>
            <a:r>
              <a:rPr kumimoji="1" lang="en-US" altLang="ja-JP" smtClean="0"/>
              <a:t>5 </a:t>
            </a:r>
            <a:r>
              <a:rPr kumimoji="1" lang="ja-JP" altLang="en-US" smtClean="0"/>
              <a:t>レベル</a:t>
            </a:r>
            <a:endParaRPr kumimoji="1" lang="ja-JP" altLang="en-US"/>
          </a:p>
        </p:txBody>
      </p:sp>
      <p:sp>
        <p:nvSpPr>
          <p:cNvPr id="4" name="日付プレースホルダー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706F3CA-EE46-4AB6-AC63-E5F88BEF6351}" type="datetimeFigureOut">
              <a:rPr kumimoji="1" lang="ja-JP" altLang="en-US" smtClean="0"/>
              <a:t>2017/8/28</a:t>
            </a:fld>
            <a:endParaRPr kumimoji="1" lang="ja-JP" altLang="en-US"/>
          </a:p>
        </p:txBody>
      </p:sp>
      <p:sp>
        <p:nvSpPr>
          <p:cNvPr id="5" name="フッター プレースホルダー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スライド番号プレースホルダー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CE397D5-5735-475E-BAE1-0C7D53023C49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998938300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kumimoji="1"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kumimoji="1"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ja-JP"/>
      </a:defPPr>
      <a:lvl1pPr marL="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kumimoji="1"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図 3"/>
          <p:cNvPicPr>
            <a:picLocks noChangeAspect="1"/>
          </p:cNvPicPr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37032" t="15093" r="94" b="47109"/>
          <a:stretch/>
        </p:blipFill>
        <p:spPr>
          <a:xfrm>
            <a:off x="107504" y="801648"/>
            <a:ext cx="9013922" cy="5363656"/>
          </a:xfrm>
          <a:prstGeom prst="rect">
            <a:avLst/>
          </a:prstGeom>
        </p:spPr>
      </p:pic>
      <p:sp>
        <p:nvSpPr>
          <p:cNvPr id="5" name="テキスト ボックス 4"/>
          <p:cNvSpPr txBox="1"/>
          <p:nvPr/>
        </p:nvSpPr>
        <p:spPr>
          <a:xfrm>
            <a:off x="6359466" y="194192"/>
            <a:ext cx="275428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kumimoji="1" lang="en-US" altLang="ja-JP" sz="3200" b="1" dirty="0" smtClean="0"/>
              <a:t>Main entrance </a:t>
            </a:r>
          </a:p>
          <a:p>
            <a:r>
              <a:rPr kumimoji="1" lang="en-US" altLang="ja-JP" sz="3200" b="1" dirty="0" smtClean="0"/>
              <a:t>of campus</a:t>
            </a:r>
            <a:endParaRPr kumimoji="1" lang="ja-JP" altLang="en-US" sz="3200" b="1" dirty="0"/>
          </a:p>
        </p:txBody>
      </p:sp>
      <p:cxnSp>
        <p:nvCxnSpPr>
          <p:cNvPr id="7" name="直線矢印コネクタ 6"/>
          <p:cNvCxnSpPr>
            <a:stCxn id="5" idx="2"/>
          </p:cNvCxnSpPr>
          <p:nvPr/>
        </p:nvCxnSpPr>
        <p:spPr>
          <a:xfrm flipH="1">
            <a:off x="7524328" y="1271410"/>
            <a:ext cx="212278" cy="201357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8" name="直線矢印コネクタ 7"/>
          <p:cNvCxnSpPr/>
          <p:nvPr/>
        </p:nvCxnSpPr>
        <p:spPr>
          <a:xfrm flipH="1">
            <a:off x="1763688" y="620688"/>
            <a:ext cx="1296144" cy="2013574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9" name="直線矢印コネクタ 8"/>
          <p:cNvCxnSpPr/>
          <p:nvPr/>
        </p:nvCxnSpPr>
        <p:spPr>
          <a:xfrm flipH="1" flipV="1">
            <a:off x="2483768" y="4283968"/>
            <a:ext cx="1800200" cy="2241376"/>
          </a:xfrm>
          <a:prstGeom prst="straightConnector1">
            <a:avLst/>
          </a:prstGeom>
          <a:ln w="50800">
            <a:solidFill>
              <a:schemeClr val="tx1"/>
            </a:solidFill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1" name="テキスト ボックス 10"/>
          <p:cNvSpPr txBox="1"/>
          <p:nvPr/>
        </p:nvSpPr>
        <p:spPr>
          <a:xfrm>
            <a:off x="4458658" y="6273225"/>
            <a:ext cx="2368149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We are here.</a:t>
            </a:r>
            <a:endParaRPr kumimoji="1" lang="en-US" altLang="ja-JP" sz="3200" b="1" dirty="0" smtClean="0"/>
          </a:p>
        </p:txBody>
      </p:sp>
      <p:sp>
        <p:nvSpPr>
          <p:cNvPr id="14" name="テキスト ボックス 13"/>
          <p:cNvSpPr txBox="1"/>
          <p:nvPr/>
        </p:nvSpPr>
        <p:spPr>
          <a:xfrm>
            <a:off x="2434640" y="148026"/>
            <a:ext cx="1622945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altLang="ja-JP" sz="3200" b="1" dirty="0" smtClean="0"/>
              <a:t>Banquet</a:t>
            </a:r>
            <a:endParaRPr kumimoji="1" lang="en-US" altLang="ja-JP" sz="3200" b="1" dirty="0" smtClean="0"/>
          </a:p>
        </p:txBody>
      </p:sp>
    </p:spTree>
    <p:extLst>
      <p:ext uri="{BB962C8B-B14F-4D97-AF65-F5344CB8AC3E}">
        <p14:creationId xmlns:p14="http://schemas.microsoft.com/office/powerpoint/2010/main" val="69820411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​​テーマ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6</TotalTime>
  <Words>9</Words>
  <Application>Microsoft Office PowerPoint</Application>
  <PresentationFormat>画面に合わせる (4:3)</PresentationFormat>
  <Paragraphs>4</Paragraphs>
  <Slides>1</Slides>
  <Notes>0</Notes>
  <HiddenSlides>0</HiddenSlides>
  <MMClips>0</MMClips>
  <ScaleCrop>false</ScaleCrop>
  <HeadingPairs>
    <vt:vector size="4" baseType="variant"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2" baseType="lpstr">
      <vt:lpstr>Office ​​テーマ</vt:lpstr>
      <vt:lpstr>PowerPoint プレゼンテーション</vt:lpstr>
    </vt:vector>
  </TitlesOfParts>
  <Company>Toshiba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Kazuhiro Yamamoto</dc:creator>
  <cp:lastModifiedBy>Kazuhiro Yamamoto</cp:lastModifiedBy>
  <cp:revision>1</cp:revision>
  <cp:lastPrinted>2017-08-28T13:32:11Z</cp:lastPrinted>
  <dcterms:created xsi:type="dcterms:W3CDTF">2017-08-28T13:26:04Z</dcterms:created>
  <dcterms:modified xsi:type="dcterms:W3CDTF">2017-08-28T13:32:41Z</dcterms:modified>
</cp:coreProperties>
</file>