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2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7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63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47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621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174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733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421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50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955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9497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6F3CA-EE46-4AB6-AC63-E5F88BEF6351}" type="datetimeFigureOut">
              <a:rPr kumimoji="1" lang="ja-JP" altLang="en-US" smtClean="0"/>
              <a:t>2017/8/28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397D5-5735-475E-BAE1-0C7D53023C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893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32" t="15093" r="94" b="47109"/>
          <a:stretch/>
        </p:blipFill>
        <p:spPr>
          <a:xfrm>
            <a:off x="107504" y="801648"/>
            <a:ext cx="9013922" cy="5363656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6359466" y="194192"/>
            <a:ext cx="275428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b="1" dirty="0" smtClean="0"/>
              <a:t>Main entrance </a:t>
            </a:r>
          </a:p>
          <a:p>
            <a:r>
              <a:rPr kumimoji="1" lang="en-US" altLang="ja-JP" sz="3200" b="1" dirty="0" smtClean="0"/>
              <a:t>of campus</a:t>
            </a:r>
            <a:endParaRPr kumimoji="1" lang="ja-JP" altLang="en-US" sz="3200" b="1" dirty="0"/>
          </a:p>
        </p:txBody>
      </p:sp>
      <p:cxnSp>
        <p:nvCxnSpPr>
          <p:cNvPr id="7" name="直線矢印コネクタ 6"/>
          <p:cNvCxnSpPr>
            <a:stCxn id="5" idx="2"/>
          </p:cNvCxnSpPr>
          <p:nvPr/>
        </p:nvCxnSpPr>
        <p:spPr>
          <a:xfrm flipH="1">
            <a:off x="7524328" y="1271410"/>
            <a:ext cx="212278" cy="2013574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/>
          <p:cNvCxnSpPr/>
          <p:nvPr/>
        </p:nvCxnSpPr>
        <p:spPr>
          <a:xfrm flipH="1">
            <a:off x="1763688" y="620688"/>
            <a:ext cx="1296144" cy="2013574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矢印コネクタ 8"/>
          <p:cNvCxnSpPr/>
          <p:nvPr/>
        </p:nvCxnSpPr>
        <p:spPr>
          <a:xfrm flipH="1" flipV="1">
            <a:off x="2483768" y="4283968"/>
            <a:ext cx="1800200" cy="2241376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458658" y="6273225"/>
            <a:ext cx="23681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 smtClean="0"/>
              <a:t>We are here.</a:t>
            </a:r>
            <a:endParaRPr kumimoji="1" lang="en-US" altLang="ja-JP" sz="3200" b="1" dirty="0" smtClean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434640" y="148026"/>
            <a:ext cx="1622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b="1" dirty="0" smtClean="0"/>
              <a:t>Banquet</a:t>
            </a:r>
            <a:endParaRPr kumimoji="1" lang="en-US" altLang="ja-JP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698204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Kazuhiro Yamamoto</dc:creator>
  <cp:lastModifiedBy>Kazuhiro Yamamoto</cp:lastModifiedBy>
  <cp:revision>1</cp:revision>
  <cp:lastPrinted>2017-08-28T13:32:11Z</cp:lastPrinted>
  <dcterms:created xsi:type="dcterms:W3CDTF">2017-08-28T13:26:04Z</dcterms:created>
  <dcterms:modified xsi:type="dcterms:W3CDTF">2017-08-28T13:32:41Z</dcterms:modified>
</cp:coreProperties>
</file>