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9456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7A7410-4C68-45DB-8DDF-12C4232D2C13}" type="datetimeFigureOut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9542ECE-7FE7-4199-A2D3-EE27B592DFE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25553E-F0E5-4069-BBAD-B5767F07541F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8435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B1F5E0-9413-45E8-BA53-D490F442F128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048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144AD7-12C5-4F7C-BFB9-F5EE391A9DDF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2531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D87DDA-3558-45EF-8D19-DB89EBA53685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4579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85CA10-0F15-4597-BB28-F7780D98BA9C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6627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8272E4-6BB2-4A7C-BC66-BB65BB7CA84B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E33EB-B88D-4683-949D-F92B0E23DDFC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B48BA-CBD6-45BD-A023-3472E16EA61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D623A-C2E9-4AF3-8EE5-E435F5090D1D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21EC5-A1C8-4892-B1B8-D1080DC299A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9C88-75B7-4E49-8BF9-2D184773CC44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7D865-04A5-4663-8CFA-C087D67416E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9196B-DF44-4351-BB95-666A489F06FC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1BB55-3239-4065-8DF6-6038046DC66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C117-D1D7-4ADC-8B42-243304AD89A0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F88F7-B537-46A5-83B2-D33597F7652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28E6E-09E9-4848-88FB-6EAD60B71520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067CC-BA94-43D5-8956-9878D670EF2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7D30E-B5A7-4B74-9354-A55720CDE1D4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21286-A06F-45D5-BA61-48D618B2B49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12CDE-0A57-4543-A278-9F2B6522A06C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FF4E2-A10C-4998-85B8-22E707AB83E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981E4-1A6E-4EE1-9C75-6DA81BF16EE4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4E0EA-52CC-412B-9609-CA914397827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4E405-3490-46D4-B751-4B27B94399C2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F1876-23CA-4BFC-93D1-4495E6EE386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849E-56E0-4CC7-83EF-0972F00FFF15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47FE9-CE85-449C-84F2-ECFA3BC7664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741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A4E452E-56EF-4D3E-BD96-BD850D7AD0DF}" type="datetime1">
              <a:rPr lang="ja-JP" altLang="en-US"/>
              <a:pPr>
                <a:defRPr/>
              </a:pPr>
              <a:t>2011/5/9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33C7169-D4F6-45E4-A274-51DE7DB4D2F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______1.xls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C5580-7B53-49F7-A0A8-6BC6685EE863}" type="slidenum">
              <a:rPr lang="ja-JP" altLang="en-US"/>
              <a:pPr>
                <a:defRPr/>
              </a:pPr>
              <a:t>1</a:t>
            </a:fld>
            <a:endParaRPr lang="ja-JP" altLang="en-US"/>
          </a:p>
        </p:txBody>
      </p:sp>
      <p:sp>
        <p:nvSpPr>
          <p:cNvPr id="14338" name="テキスト ボックス 2"/>
          <p:cNvSpPr txBox="1">
            <a:spLocks noChangeArrowheads="1"/>
          </p:cNvSpPr>
          <p:nvPr/>
        </p:nvSpPr>
        <p:spPr bwMode="auto">
          <a:xfrm>
            <a:off x="179388" y="1857375"/>
            <a:ext cx="8964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4000" b="1">
                <a:latin typeface="Calibri" pitchFamily="34" charset="0"/>
              </a:rPr>
              <a:t>SYSTEM ENGINEERING OFFICE</a:t>
            </a:r>
            <a:endParaRPr lang="ja-JP" altLang="en-US" sz="4000" b="1">
              <a:latin typeface="Calibri" pitchFamily="34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5867400" y="188913"/>
            <a:ext cx="2952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b="1">
                <a:latin typeface="Calibri" pitchFamily="34" charset="0"/>
              </a:rPr>
              <a:t>May 10, 2011 </a:t>
            </a:r>
          </a:p>
          <a:p>
            <a:pPr algn="ctr"/>
            <a:r>
              <a:rPr lang="en-US" altLang="ja-JP" b="1">
                <a:latin typeface="Calibri" pitchFamily="34" charset="0"/>
              </a:rPr>
              <a:t>LCGT Collaboration Meeting</a:t>
            </a:r>
            <a:endParaRPr lang="ja-JP" altLang="en-US" b="1">
              <a:latin typeface="Calibri" pitchFamily="34" charset="0"/>
            </a:endParaRPr>
          </a:p>
        </p:txBody>
      </p:sp>
      <p:sp>
        <p:nvSpPr>
          <p:cNvPr id="14340" name="テキスト ボックス 4"/>
          <p:cNvSpPr txBox="1">
            <a:spLocks noChangeArrowheads="1"/>
          </p:cNvSpPr>
          <p:nvPr/>
        </p:nvSpPr>
        <p:spPr bwMode="auto">
          <a:xfrm>
            <a:off x="2843213" y="4652963"/>
            <a:ext cx="2881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800" b="1">
                <a:latin typeface="Calibri" pitchFamily="34" charset="0"/>
              </a:rPr>
              <a:t>I.Nakatani</a:t>
            </a:r>
            <a:endParaRPr lang="ja-JP" altLang="en-US" sz="2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0" y="476250"/>
          <a:ext cx="9144000" cy="3748088"/>
        </p:xfrm>
        <a:graphic>
          <a:graphicData uri="http://schemas.openxmlformats.org/presentationml/2006/ole">
            <p:oleObj spid="_x0000_s1027" name="ワークシート" r:id="rId4" imgW="11725466" imgH="4810101" progId="Excel.Sheet.12">
              <p:embed/>
            </p:oleObj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2987675" y="1200150"/>
            <a:ext cx="1079500" cy="100806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11" name="グループ化 10"/>
          <p:cNvGrpSpPr>
            <a:grpSpLocks/>
          </p:cNvGrpSpPr>
          <p:nvPr/>
        </p:nvGrpSpPr>
        <p:grpSpPr bwMode="auto">
          <a:xfrm>
            <a:off x="611188" y="2217738"/>
            <a:ext cx="7777162" cy="3708400"/>
            <a:chOff x="611560" y="2217638"/>
            <a:chExt cx="7776864" cy="3707835"/>
          </a:xfrm>
        </p:grpSpPr>
        <p:sp>
          <p:nvSpPr>
            <p:cNvPr id="1031" name="テキスト ボックス 7"/>
            <p:cNvSpPr txBox="1">
              <a:spLocks noChangeArrowheads="1"/>
            </p:cNvSpPr>
            <p:nvPr/>
          </p:nvSpPr>
          <p:spPr bwMode="auto">
            <a:xfrm>
              <a:off x="611560" y="4725144"/>
              <a:ext cx="7776864" cy="1200329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2400" b="1">
                  <a:latin typeface="Calibri" pitchFamily="34" charset="0"/>
                </a:rPr>
                <a:t>- System Engineering Office (SEO) has been established.</a:t>
              </a:r>
            </a:p>
            <a:p>
              <a:r>
                <a:rPr lang="en-US" altLang="ja-JP" sz="2400" b="1">
                  <a:latin typeface="Calibri" pitchFamily="34" charset="0"/>
                </a:rPr>
                <a:t>- The function of the WG for the subsystem “Detector </a:t>
              </a:r>
            </a:p>
            <a:p>
              <a:r>
                <a:rPr lang="en-US" altLang="ja-JP" sz="2400" b="1">
                  <a:latin typeface="Calibri" pitchFamily="34" charset="0"/>
                </a:rPr>
                <a:t>  Configuration”  has been  transferred to the SEO.</a:t>
              </a:r>
              <a:endParaRPr lang="ja-JP" altLang="en-US" sz="2400" b="1">
                <a:latin typeface="Calibri" pitchFamily="34" charset="0"/>
              </a:endParaRPr>
            </a:p>
          </p:txBody>
        </p:sp>
        <p:cxnSp>
          <p:nvCxnSpPr>
            <p:cNvPr id="10" name="直線矢印コネクタ 9"/>
            <p:cNvCxnSpPr/>
            <p:nvPr/>
          </p:nvCxnSpPr>
          <p:spPr>
            <a:xfrm rot="5400000" flipH="1" flipV="1">
              <a:off x="2051512" y="3441409"/>
              <a:ext cx="2520566" cy="730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5CD2C-E0C0-4C88-B9CE-E00ADBEAAC61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88913"/>
            <a:ext cx="9144000" cy="559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u="heavy" dirty="0">
              <a:latin typeface="+mn-lt"/>
              <a:ea typeface="+mn-ea"/>
            </a:endParaRPr>
          </a:p>
          <a:p>
            <a:pPr algn="ctr"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 dirty="0">
                <a:latin typeface="+mn-lt"/>
                <a:ea typeface="+mn-ea"/>
              </a:rPr>
              <a:t>Objectives</a:t>
            </a:r>
            <a:r>
              <a:rPr lang="ja-JP" altLang="ja-JP" sz="3600" b="1" dirty="0">
                <a:latin typeface="+mn-lt"/>
                <a:ea typeface="+mn-ea"/>
              </a:rPr>
              <a:t>　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>
                <a:latin typeface="+mn-lt"/>
                <a:ea typeface="+mn-ea"/>
              </a:rPr>
              <a:t> 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-  checking, implementing and evaluating 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    the LCGT project activities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000" b="1" dirty="0">
              <a:latin typeface="+mn-lt"/>
              <a:ea typeface="+mn-ea"/>
            </a:endParaRP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-  looking over the whole system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  from the scientific, technical and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  strategic viewpoints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000" b="1" dirty="0">
              <a:latin typeface="+mn-lt"/>
              <a:ea typeface="+mn-ea"/>
            </a:endParaRP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-  supporting the Project Manager in </a:t>
            </a: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latin typeface="+mn-lt"/>
                <a:ea typeface="+mn-ea"/>
              </a:rPr>
              <a:t>   leading the project to success</a:t>
            </a:r>
            <a:endParaRPr lang="ja-JP" altLang="ja-JP" sz="4000" b="1" dirty="0">
              <a:latin typeface="+mn-lt"/>
              <a:ea typeface="+mn-ea"/>
            </a:endParaRPr>
          </a:p>
          <a:p>
            <a:pPr fontAlgn="auto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4000" dirty="0">
              <a:latin typeface="+mn-lt"/>
              <a:ea typeface="+mn-ea"/>
            </a:endParaRPr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B9C82-AA68-4FFB-9AAE-1790778C58D2}" type="slidenum">
              <a:rPr lang="ja-JP" altLang="en-US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テキスト ボックス 1"/>
          <p:cNvSpPr txBox="1">
            <a:spLocks noChangeArrowheads="1"/>
          </p:cNvSpPr>
          <p:nvPr/>
        </p:nvSpPr>
        <p:spPr bwMode="auto">
          <a:xfrm>
            <a:off x="0" y="188913"/>
            <a:ext cx="9144000" cy="603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900"/>
              </a:lnSpc>
            </a:pPr>
            <a:r>
              <a:rPr lang="en-US" altLang="ja-JP" sz="4400" b="1">
                <a:latin typeface="Calibri" pitchFamily="34" charset="0"/>
              </a:rPr>
              <a:t>Activities</a:t>
            </a:r>
            <a:r>
              <a:rPr lang="ja-JP" altLang="ja-JP" sz="3600" b="1">
                <a:latin typeface="Calibri" pitchFamily="34" charset="0"/>
              </a:rPr>
              <a:t>　</a:t>
            </a:r>
            <a:endParaRPr lang="en-US" altLang="ja-JP" sz="3600" b="1">
              <a:latin typeface="Calibri" pitchFamily="34" charset="0"/>
            </a:endParaRPr>
          </a:p>
          <a:p>
            <a:pPr algn="ctr">
              <a:lnSpc>
                <a:spcPts val="3900"/>
              </a:lnSpc>
            </a:pPr>
            <a:endParaRPr lang="ja-JP" altLang="ja-JP" sz="3600" b="1">
              <a:latin typeface="Calibri" pitchFamily="34" charset="0"/>
            </a:endParaRPr>
          </a:p>
          <a:p>
            <a:pPr>
              <a:lnSpc>
                <a:spcPts val="3900"/>
              </a:lnSpc>
              <a:buFontTx/>
              <a:buAutoNum type="arabicPeriod"/>
            </a:pPr>
            <a:r>
              <a:rPr lang="en-US" altLang="ja-JP" sz="4000" b="1">
                <a:latin typeface="Calibri" pitchFamily="34" charset="0"/>
              </a:rPr>
              <a:t>Formulating project schedule, strategy  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   and roadmap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 </a:t>
            </a:r>
          </a:p>
          <a:p>
            <a:pPr>
              <a:lnSpc>
                <a:spcPts val="3900"/>
              </a:lnSpc>
            </a:pP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2. Confirming the smooth progress of the  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   project activities to identify and resolve 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   problems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 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 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endParaRPr lang="ja-JP" altLang="en-US" sz="4000" b="1">
              <a:latin typeface="Calibri" pitchFamily="34" charset="0"/>
            </a:endParaRPr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3046E-CE93-4467-942D-86F196ABFDFE}" type="slidenum">
              <a:rPr lang="ja-JP" altLang="en-US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テキスト ボックス 1"/>
          <p:cNvSpPr txBox="1">
            <a:spLocks noChangeArrowheads="1"/>
          </p:cNvSpPr>
          <p:nvPr/>
        </p:nvSpPr>
        <p:spPr bwMode="auto">
          <a:xfrm>
            <a:off x="0" y="549275"/>
            <a:ext cx="914400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900"/>
              </a:lnSpc>
            </a:pPr>
            <a:r>
              <a:rPr lang="en-US" altLang="ja-JP" sz="4400" b="1">
                <a:latin typeface="Calibri" pitchFamily="34" charset="0"/>
              </a:rPr>
              <a:t>Activities (cont’d)</a:t>
            </a:r>
            <a:r>
              <a:rPr lang="ja-JP" altLang="ja-JP" sz="3600" b="1">
                <a:latin typeface="Calibri" pitchFamily="34" charset="0"/>
              </a:rPr>
              <a:t>　</a:t>
            </a:r>
          </a:p>
          <a:p>
            <a:pPr>
              <a:lnSpc>
                <a:spcPts val="3900"/>
              </a:lnSpc>
            </a:pPr>
            <a:endParaRPr lang="en-US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3. Coordinating the subsystem interface  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     and conducting Configuration Control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 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4. Organizing reviews (Type-A&amp;B)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endParaRPr lang="en-US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5. Facilitating the information sharing  </a:t>
            </a:r>
          </a:p>
          <a:p>
            <a:pPr>
              <a:lnSpc>
                <a:spcPts val="3900"/>
              </a:lnSpc>
            </a:pPr>
            <a:r>
              <a:rPr lang="en-US" altLang="ja-JP" sz="4000" b="1">
                <a:latin typeface="Calibri" pitchFamily="34" charset="0"/>
              </a:rPr>
              <a:t>    among the project</a:t>
            </a:r>
            <a:endParaRPr lang="ja-JP" altLang="ja-JP" sz="4000" b="1">
              <a:latin typeface="Calibri" pitchFamily="34" charset="0"/>
            </a:endParaRPr>
          </a:p>
          <a:p>
            <a:pPr>
              <a:lnSpc>
                <a:spcPts val="3900"/>
              </a:lnSpc>
            </a:pPr>
            <a:endParaRPr lang="ja-JP" altLang="en-US" sz="4000" b="1">
              <a:latin typeface="Calibri" pitchFamily="34" charset="0"/>
            </a:endParaRPr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B6D845-EC56-4A6E-94C8-8A3842540E04}" type="slidenum">
              <a:rPr lang="ja-JP" altLang="en-US"/>
              <a:pPr>
                <a:defRPr/>
              </a:pPr>
              <a:t>5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テキスト ボックス 1"/>
          <p:cNvSpPr txBox="1">
            <a:spLocks noChangeArrowheads="1"/>
          </p:cNvSpPr>
          <p:nvPr/>
        </p:nvSpPr>
        <p:spPr bwMode="auto">
          <a:xfrm>
            <a:off x="0" y="341313"/>
            <a:ext cx="9144000" cy="642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900"/>
              </a:lnSpc>
            </a:pPr>
            <a:r>
              <a:rPr lang="en-US" altLang="ja-JP" sz="4400" b="1" dirty="0">
                <a:latin typeface="Calibri" pitchFamily="34" charset="0"/>
              </a:rPr>
              <a:t>Activities (cont’d)</a:t>
            </a:r>
          </a:p>
          <a:p>
            <a:pPr algn="ctr">
              <a:lnSpc>
                <a:spcPts val="3900"/>
              </a:lnSpc>
            </a:pPr>
            <a:r>
              <a:rPr lang="en-US" altLang="ja-JP" sz="4400" b="1" dirty="0">
                <a:latin typeface="Calibri" pitchFamily="34" charset="0"/>
              </a:rPr>
              <a:t>- Procedures -</a:t>
            </a:r>
            <a:r>
              <a:rPr lang="ja-JP" altLang="ja-JP" sz="3600" b="1" dirty="0">
                <a:latin typeface="Calibri" pitchFamily="34" charset="0"/>
              </a:rPr>
              <a:t>　</a:t>
            </a:r>
          </a:p>
          <a:p>
            <a:pPr>
              <a:lnSpc>
                <a:spcPts val="4400"/>
              </a:lnSpc>
            </a:pPr>
            <a:endParaRPr lang="en-US" altLang="ja-JP" sz="4000" b="1" dirty="0">
              <a:latin typeface="Calibri" pitchFamily="34" charset="0"/>
            </a:endParaRPr>
          </a:p>
          <a:p>
            <a:pPr>
              <a:lnSpc>
                <a:spcPts val="4400"/>
              </a:lnSpc>
              <a:buFontTx/>
              <a:buAutoNum type="arabicPeriod"/>
            </a:pPr>
            <a:r>
              <a:rPr lang="en-US" altLang="ja-JP" sz="4000" b="1" dirty="0">
                <a:latin typeface="Calibri" pitchFamily="34" charset="0"/>
              </a:rPr>
              <a:t> The assistance by the LCGT Support  </a:t>
            </a:r>
          </a:p>
          <a:p>
            <a:pPr>
              <a:lnSpc>
                <a:spcPts val="4400"/>
              </a:lnSpc>
            </a:pPr>
            <a:r>
              <a:rPr lang="en-US" altLang="ja-JP" sz="4000" b="1" dirty="0">
                <a:latin typeface="Calibri" pitchFamily="34" charset="0"/>
              </a:rPr>
              <a:t>     Group or other project members is to  </a:t>
            </a:r>
          </a:p>
          <a:p>
            <a:pPr>
              <a:lnSpc>
                <a:spcPts val="4400"/>
              </a:lnSpc>
            </a:pPr>
            <a:r>
              <a:rPr lang="en-US" altLang="ja-JP" sz="4000" b="1" dirty="0">
                <a:latin typeface="Calibri" pitchFamily="34" charset="0"/>
              </a:rPr>
              <a:t>     be requested as necessary.</a:t>
            </a:r>
            <a:endParaRPr lang="ja-JP" altLang="ja-JP" sz="4000" b="1" dirty="0">
              <a:latin typeface="Calibri" pitchFamily="34" charset="0"/>
            </a:endParaRPr>
          </a:p>
          <a:p>
            <a:r>
              <a:rPr lang="en-US" altLang="ja-JP" sz="4000" b="1" dirty="0">
                <a:latin typeface="Calibri" pitchFamily="34" charset="0"/>
              </a:rPr>
              <a:t> </a:t>
            </a:r>
            <a:endParaRPr lang="ja-JP" altLang="ja-JP" sz="4000" b="1" dirty="0">
              <a:latin typeface="Calibri" pitchFamily="34" charset="0"/>
            </a:endParaRPr>
          </a:p>
          <a:p>
            <a:r>
              <a:rPr lang="en-US" altLang="ja-JP" sz="4000" b="1" dirty="0">
                <a:latin typeface="Calibri" pitchFamily="34" charset="0"/>
              </a:rPr>
              <a:t>2. </a:t>
            </a:r>
            <a:r>
              <a:rPr lang="en-US" altLang="ja-JP" sz="4000" b="1" dirty="0" smtClean="0">
                <a:latin typeface="Calibri" pitchFamily="34" charset="0"/>
              </a:rPr>
              <a:t>Recommendations </a:t>
            </a:r>
            <a:r>
              <a:rPr lang="en-US" altLang="ja-JP" sz="4000" b="1" dirty="0">
                <a:latin typeface="Calibri" pitchFamily="34" charset="0"/>
              </a:rPr>
              <a:t>on issues which </a:t>
            </a:r>
            <a:endParaRPr lang="en-US" altLang="ja-JP" sz="4000" b="1" dirty="0" smtClean="0">
              <a:latin typeface="Calibri" pitchFamily="34" charset="0"/>
            </a:endParaRPr>
          </a:p>
          <a:p>
            <a:r>
              <a:rPr lang="en-US" altLang="ja-JP" sz="4000" b="1" dirty="0" smtClean="0">
                <a:latin typeface="Calibri" pitchFamily="34" charset="0"/>
              </a:rPr>
              <a:t>    affect project </a:t>
            </a:r>
            <a:r>
              <a:rPr lang="en-US" altLang="ja-JP" sz="4000" b="1" dirty="0">
                <a:latin typeface="Calibri" pitchFamily="34" charset="0"/>
              </a:rPr>
              <a:t>budget, schedule and </a:t>
            </a:r>
            <a:r>
              <a:rPr lang="en-US" altLang="ja-JP" sz="4000" b="1" dirty="0" smtClean="0">
                <a:latin typeface="Calibri" pitchFamily="34" charset="0"/>
              </a:rPr>
              <a:t> </a:t>
            </a:r>
          </a:p>
          <a:p>
            <a:r>
              <a:rPr lang="en-US" altLang="ja-JP" sz="4000" b="1" dirty="0" smtClean="0">
                <a:latin typeface="Calibri" pitchFamily="34" charset="0"/>
              </a:rPr>
              <a:t>    personnel </a:t>
            </a:r>
            <a:r>
              <a:rPr lang="en-US" altLang="ja-JP" sz="4000" b="1" dirty="0">
                <a:latin typeface="Calibri" pitchFamily="34" charset="0"/>
              </a:rPr>
              <a:t>are </a:t>
            </a:r>
            <a:r>
              <a:rPr lang="en-US" altLang="ja-JP" sz="4000" b="1" dirty="0" smtClean="0">
                <a:latin typeface="Calibri" pitchFamily="34" charset="0"/>
              </a:rPr>
              <a:t>to </a:t>
            </a:r>
            <a:r>
              <a:rPr lang="en-US" altLang="ja-JP" sz="4000" b="1">
                <a:latin typeface="Calibri" pitchFamily="34" charset="0"/>
              </a:rPr>
              <a:t>be </a:t>
            </a:r>
            <a:r>
              <a:rPr lang="en-US" altLang="ja-JP" sz="4000" b="1" smtClean="0">
                <a:latin typeface="Calibri" pitchFamily="34" charset="0"/>
              </a:rPr>
              <a:t>proposed </a:t>
            </a:r>
            <a:r>
              <a:rPr lang="en-US" altLang="ja-JP" sz="4000" b="1" dirty="0">
                <a:latin typeface="Calibri" pitchFamily="34" charset="0"/>
              </a:rPr>
              <a:t>to the </a:t>
            </a:r>
            <a:endParaRPr lang="en-US" altLang="ja-JP" sz="4000" b="1" dirty="0" smtClean="0">
              <a:latin typeface="Calibri" pitchFamily="34" charset="0"/>
            </a:endParaRPr>
          </a:p>
          <a:p>
            <a:r>
              <a:rPr lang="en-US" altLang="ja-JP" sz="4000" b="1" dirty="0" smtClean="0">
                <a:latin typeface="Calibri" pitchFamily="34" charset="0"/>
              </a:rPr>
              <a:t>   Executive Committee</a:t>
            </a:r>
            <a:r>
              <a:rPr lang="en-US" altLang="ja-JP" sz="4000" b="1" dirty="0">
                <a:latin typeface="Calibri" pitchFamily="34" charset="0"/>
              </a:rPr>
              <a:t>. </a:t>
            </a:r>
            <a:endParaRPr lang="ja-JP" altLang="en-US" sz="4000" b="1" dirty="0">
              <a:latin typeface="Calibri" pitchFamily="34" charset="0"/>
            </a:endParaRPr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2C2F3-56D2-4B99-9E7D-443F3319F23D}" type="slidenum">
              <a:rPr lang="ja-JP" altLang="en-US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68</Words>
  <Application>Microsoft Office PowerPoint</Application>
  <PresentationFormat>画面に合わせる (4:3)</PresentationFormat>
  <Paragraphs>62</Paragraphs>
  <Slides>6</Slides>
  <Notes>6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8" baseType="lpstr">
      <vt:lpstr>Office テーマ</vt:lpstr>
      <vt:lpstr>ワークシート</vt:lpstr>
      <vt:lpstr>スライド 1</vt:lpstr>
      <vt:lpstr>スライド 2</vt:lpstr>
      <vt:lpstr>スライド 3</vt:lpstr>
      <vt:lpstr>スライド 4</vt:lpstr>
      <vt:lpstr>スライド 5</vt:lpstr>
      <vt:lpstr>スライド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 </cp:lastModifiedBy>
  <cp:revision>19</cp:revision>
  <dcterms:modified xsi:type="dcterms:W3CDTF">2011-05-09T12:23:07Z</dcterms:modified>
</cp:coreProperties>
</file>