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0" r:id="rId6"/>
    <p:sldId id="262" r:id="rId7"/>
    <p:sldId id="261" r:id="rId8"/>
    <p:sldId id="264" r:id="rId9"/>
    <p:sldId id="279" r:id="rId10"/>
    <p:sldId id="274" r:id="rId11"/>
    <p:sldId id="275" r:id="rId12"/>
    <p:sldId id="276" r:id="rId13"/>
    <p:sldId id="277" r:id="rId14"/>
    <p:sldId id="270" r:id="rId15"/>
    <p:sldId id="272" r:id="rId16"/>
    <p:sldId id="271" r:id="rId17"/>
    <p:sldId id="273" r:id="rId18"/>
    <p:sldId id="269" r:id="rId1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4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25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27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47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10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6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67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09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1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5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6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451FE-A37F-4A3B-A870-1987392A81AB}" type="datetimeFigureOut">
              <a:rPr kumimoji="1" lang="ja-JP" altLang="en-US" smtClean="0"/>
              <a:t>2013/7/22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8E410-B38E-4C49-9A72-206C238E3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19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Pre-Isolator Control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T. </a:t>
            </a:r>
            <a:r>
              <a:rPr kumimoji="1" lang="en-US" altLang="ja-JP" dirty="0" err="1" smtClean="0"/>
              <a:t>Sekiguchi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7090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5699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Appendix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591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Type-A Full, TF with Control</a:t>
            </a:r>
            <a:endParaRPr kumimoji="1" lang="ja-JP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24037"/>
            <a:ext cx="7458735" cy="4341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19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Type-A Full, </a:t>
            </a:r>
            <a:r>
              <a:rPr lang="en-US" altLang="ja-JP" dirty="0" smtClean="0"/>
              <a:t>Noise Budget</a:t>
            </a:r>
            <a:endParaRPr kumimoji="1" lang="ja-JP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556792"/>
            <a:ext cx="89725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365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Type-A Full, </a:t>
            </a:r>
            <a:r>
              <a:rPr lang="en-US" altLang="ja-JP" dirty="0" smtClean="0"/>
              <a:t>Noise Budget</a:t>
            </a:r>
            <a:endParaRPr kumimoji="1" lang="ja-JP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0163"/>
            <a:ext cx="9172575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31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Angular Control</a:t>
            </a:r>
            <a:br>
              <a:rPr kumimoji="1" lang="en-US" altLang="ja-JP" dirty="0" smtClean="0"/>
            </a:br>
            <a:r>
              <a:rPr lang="en-US" altLang="ja-JP" dirty="0" smtClean="0"/>
              <a:t>(Preliminary)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T. </a:t>
            </a:r>
            <a:r>
              <a:rPr kumimoji="1" lang="en-US" altLang="ja-JP" dirty="0" err="1" smtClean="0"/>
              <a:t>Sekiguchi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4099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Type-B X-Pitch Control</a:t>
            </a:r>
            <a:endParaRPr kumimoji="1" lang="ja-JP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186" y="1628800"/>
            <a:ext cx="3816424" cy="4286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725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</a:t>
            </a:r>
            <a:r>
              <a:rPr lang="en-US" altLang="ja-JP" dirty="0" smtClean="0"/>
              <a:t>n Loop TF</a:t>
            </a:r>
            <a:endParaRPr kumimoji="1" lang="ja-JP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690" y="1340768"/>
            <a:ext cx="5753100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9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Type-B Length Noise</a:t>
            </a:r>
            <a:endParaRPr kumimoji="1" lang="ja-JP" alt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247775"/>
            <a:ext cx="9010650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503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Type-B Pitch Noise</a:t>
            </a:r>
            <a:endParaRPr kumimoji="1" lang="ja-JP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214438"/>
            <a:ext cx="90392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688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Pre-isolator Prototype</a:t>
            </a:r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00808"/>
            <a:ext cx="4502157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Control Model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1560" y="1700808"/>
            <a:ext cx="763284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10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Servo Filter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576262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956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Open-loop TF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57531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40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TF with Controlled IP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5715000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02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Noise Budget, </a:t>
            </a:r>
            <a:r>
              <a:rPr kumimoji="1" lang="en-US" altLang="ja-JP" dirty="0" err="1" smtClean="0"/>
              <a:t>Kamioka</a:t>
            </a:r>
            <a:r>
              <a:rPr kumimoji="1" lang="en-US" altLang="ja-JP" dirty="0" smtClean="0"/>
              <a:t> [Normal]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60" y="1052736"/>
            <a:ext cx="88106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325339"/>
              </p:ext>
            </p:extLst>
          </p:nvPr>
        </p:nvGraphicFramePr>
        <p:xfrm>
          <a:off x="1331640" y="5445224"/>
          <a:ext cx="655273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6"/>
                <a:gridCol w="1310546"/>
                <a:gridCol w="1310546"/>
                <a:gridCol w="1310546"/>
                <a:gridCol w="1310546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Disp. [0.1 Hz]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Vel. [0.1 Hz]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RMS Disp. [0.01 Hz]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Vel. [0.01 Hz]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Passive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0.01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0.02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1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0.09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Controlled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0.003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0.003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kumimoji="1" lang="en-US" altLang="ja-JP" baseline="0" dirty="0" err="1" smtClean="0">
                          <a:solidFill>
                            <a:srgbClr val="FF0000"/>
                          </a:solidFill>
                        </a:rPr>
                        <a:t>μm</a:t>
                      </a:r>
                      <a:endParaRPr kumimoji="1"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>
                          <a:solidFill>
                            <a:srgbClr val="FF0000"/>
                          </a:solidFill>
                        </a:rPr>
                        <a:t>0.2 </a:t>
                      </a:r>
                      <a:r>
                        <a:rPr kumimoji="1" lang="en-US" altLang="ja-JP" baseline="0" dirty="0" err="1" smtClean="0">
                          <a:solidFill>
                            <a:srgbClr val="FF0000"/>
                          </a:solidFill>
                        </a:rPr>
                        <a:t>μm</a:t>
                      </a:r>
                      <a:r>
                        <a:rPr kumimoji="1" lang="en-US" altLang="ja-JP" baseline="0" dirty="0" smtClean="0">
                          <a:solidFill>
                            <a:srgbClr val="FF0000"/>
                          </a:solidFill>
                        </a:rPr>
                        <a:t>/s</a:t>
                      </a:r>
                      <a:endParaRPr kumimoji="1"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081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Noise Budget, </a:t>
            </a:r>
            <a:r>
              <a:rPr kumimoji="1" lang="en-US" altLang="ja-JP" dirty="0" err="1" smtClean="0"/>
              <a:t>Kamioka</a:t>
            </a:r>
            <a:r>
              <a:rPr kumimoji="1" lang="en-US" altLang="ja-JP" dirty="0" smtClean="0"/>
              <a:t> [Stormy]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124744"/>
            <a:ext cx="8953500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443136"/>
              </p:ext>
            </p:extLst>
          </p:nvPr>
        </p:nvGraphicFramePr>
        <p:xfrm>
          <a:off x="1331640" y="5445224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Disp. [0.1 Hz]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Vel. [0.1 Hz]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RMS Disp. [0.01 Hz]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RMS Vel. [0.01 Hz]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Passive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0.15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0.2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15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1.2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Controlled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0.15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0.15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9 </a:t>
                      </a:r>
                      <a:r>
                        <a:rPr kumimoji="1" lang="en-US" altLang="ja-JP" baseline="0" dirty="0" err="1" smtClean="0"/>
                        <a:t>μm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0.8 </a:t>
                      </a:r>
                      <a:r>
                        <a:rPr kumimoji="1" lang="en-US" altLang="ja-JP" baseline="0" dirty="0" err="1" smtClean="0"/>
                        <a:t>μm</a:t>
                      </a:r>
                      <a:r>
                        <a:rPr kumimoji="1" lang="en-US" altLang="ja-JP" baseline="0" dirty="0" smtClean="0"/>
                        <a:t>/s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121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Geophone noise increases RMS displacement and velocity at low freq.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In stormy day, it is difficult to achieve 0.1 </a:t>
            </a:r>
            <a:r>
              <a:rPr lang="en-US" altLang="ja-JP" dirty="0" err="1" smtClean="0"/>
              <a:t>μm</a:t>
            </a:r>
            <a:r>
              <a:rPr lang="en-US" altLang="ja-JP" dirty="0" smtClean="0"/>
              <a:t>(/sec) due to enormous micro seismic peak.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832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190</Words>
  <Application>Microsoft Office PowerPoint</Application>
  <PresentationFormat>画面に合わせる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Office ​​テーマ</vt:lpstr>
      <vt:lpstr>Pre-Isolator Control</vt:lpstr>
      <vt:lpstr>Pre-isolator Prototype</vt:lpstr>
      <vt:lpstr>Control Model</vt:lpstr>
      <vt:lpstr>Servo Filter</vt:lpstr>
      <vt:lpstr>Open-loop TF</vt:lpstr>
      <vt:lpstr>TF with Controlled IP</vt:lpstr>
      <vt:lpstr>Noise Budget, Kamioka [Normal]</vt:lpstr>
      <vt:lpstr>Noise Budget, Kamioka [Stormy]</vt:lpstr>
      <vt:lpstr>Discussion</vt:lpstr>
      <vt:lpstr>Appendix</vt:lpstr>
      <vt:lpstr>Type-A Full, TF with Control</vt:lpstr>
      <vt:lpstr>Type-A Full, Noise Budget</vt:lpstr>
      <vt:lpstr>Type-A Full, Noise Budget</vt:lpstr>
      <vt:lpstr>Angular Control (Preliminary)</vt:lpstr>
      <vt:lpstr>Type-B X-Pitch Control</vt:lpstr>
      <vt:lpstr>Open Loop TF</vt:lpstr>
      <vt:lpstr>Type-B Length Noise</vt:lpstr>
      <vt:lpstr>Type-B Pitch Noise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tsekiguchi</dc:creator>
  <cp:lastModifiedBy>tsekiguchi</cp:lastModifiedBy>
  <cp:revision>9</cp:revision>
  <dcterms:created xsi:type="dcterms:W3CDTF">2013-06-12T11:47:55Z</dcterms:created>
  <dcterms:modified xsi:type="dcterms:W3CDTF">2013-07-21T16:18:02Z</dcterms:modified>
</cp:coreProperties>
</file>